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3"/>
  </p:notesMasterIdLst>
  <p:handoutMasterIdLst>
    <p:handoutMasterId r:id="rId24"/>
  </p:handoutMasterIdLst>
  <p:sldIdLst>
    <p:sldId id="282" r:id="rId5"/>
    <p:sldId id="292" r:id="rId6"/>
    <p:sldId id="293" r:id="rId7"/>
    <p:sldId id="283" r:id="rId8"/>
    <p:sldId id="291" r:id="rId9"/>
    <p:sldId id="297" r:id="rId10"/>
    <p:sldId id="298" r:id="rId11"/>
    <p:sldId id="299" r:id="rId12"/>
    <p:sldId id="300" r:id="rId13"/>
    <p:sldId id="301" r:id="rId14"/>
    <p:sldId id="303" r:id="rId15"/>
    <p:sldId id="305" r:id="rId16"/>
    <p:sldId id="294" r:id="rId17"/>
    <p:sldId id="295" r:id="rId18"/>
    <p:sldId id="304" r:id="rId19"/>
    <p:sldId id="306" r:id="rId20"/>
    <p:sldId id="285" r:id="rId21"/>
    <p:sldId id="29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C6E3"/>
    <a:srgbClr val="7391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31" autoAdjust="0"/>
  </p:normalViewPr>
  <p:slideViewPr>
    <p:cSldViewPr snapToGrid="0">
      <p:cViewPr varScale="1">
        <p:scale>
          <a:sx n="73" d="100"/>
          <a:sy n="73" d="100"/>
        </p:scale>
        <p:origin x="618" y="7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 Id="rId4" Type="http://schemas.openxmlformats.org/officeDocument/2006/relationships/image" Target="../media/image3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 Id="rId4" Type="http://schemas.openxmlformats.org/officeDocument/2006/relationships/image" Target="../media/image33.pn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D1D405-3EF7-403F-A0BD-5C70B2C5D680}" type="doc">
      <dgm:prSet loTypeId="urn:microsoft.com/office/officeart/2005/8/layout/pictureOrgChart+Icon" loCatId="officeonline" qsTypeId="urn:microsoft.com/office/officeart/2005/8/quickstyle/simple1" qsCatId="simple" csTypeId="urn:microsoft.com/office/officeart/2005/8/colors/accent1_4" csCatId="accent1" phldr="1"/>
      <dgm:spPr/>
      <dgm:t>
        <a:bodyPr/>
        <a:lstStyle/>
        <a:p>
          <a:endParaRPr lang="en-US"/>
        </a:p>
      </dgm:t>
    </dgm:pt>
    <dgm:pt modelId="{71836570-1BC7-4A07-B8CA-7CC2C0F25A20}">
      <dgm:prSet phldrT="[Text]"/>
      <dgm:spPr/>
      <dgm:t>
        <a:bodyPr/>
        <a:lstStyle/>
        <a:p>
          <a:r>
            <a:rPr lang="en-US" dirty="0" smtClean="0"/>
            <a:t>START</a:t>
          </a:r>
          <a:endParaRPr lang="en-US" dirty="0"/>
        </a:p>
      </dgm:t>
    </dgm:pt>
    <dgm:pt modelId="{419CA5AF-6340-423E-93F8-1D1D57AEACCF}" type="parTrans" cxnId="{54FB490A-5598-4E09-B956-6E8DADD7CAC1}">
      <dgm:prSet/>
      <dgm:spPr/>
      <dgm:t>
        <a:bodyPr/>
        <a:lstStyle/>
        <a:p>
          <a:endParaRPr lang="en-US"/>
        </a:p>
      </dgm:t>
    </dgm:pt>
    <dgm:pt modelId="{FE8F757E-D5D9-4E9A-AAEC-0E394BBBAF51}" type="sibTrans" cxnId="{54FB490A-5598-4E09-B956-6E8DADD7CAC1}">
      <dgm:prSet/>
      <dgm:spPr/>
      <dgm:t>
        <a:bodyPr/>
        <a:lstStyle/>
        <a:p>
          <a:endParaRPr lang="en-US"/>
        </a:p>
      </dgm:t>
    </dgm:pt>
    <dgm:pt modelId="{6D448091-9390-4263-8F5C-BA76D0C77FF8}" type="asst">
      <dgm:prSet phldrT="[Text]"/>
      <dgm:spPr/>
      <dgm:t>
        <a:bodyPr/>
        <a:lstStyle/>
        <a:p>
          <a:r>
            <a:rPr lang="en-US" dirty="0" smtClean="0"/>
            <a:t>SIGNALS FROM IR SENSOR</a:t>
          </a:r>
          <a:endParaRPr lang="en-US" dirty="0"/>
        </a:p>
      </dgm:t>
    </dgm:pt>
    <dgm:pt modelId="{E1C6BBDC-4B0D-45A2-9308-57ECC8380095}" type="parTrans" cxnId="{83E7D923-BC5B-486B-98B0-267673938022}">
      <dgm:prSet/>
      <dgm:spPr/>
      <dgm:t>
        <a:bodyPr/>
        <a:lstStyle/>
        <a:p>
          <a:endParaRPr lang="en-US"/>
        </a:p>
      </dgm:t>
    </dgm:pt>
    <dgm:pt modelId="{B0BAA97D-751E-41DB-BC78-FAEC48A611DD}" type="sibTrans" cxnId="{83E7D923-BC5B-486B-98B0-267673938022}">
      <dgm:prSet/>
      <dgm:spPr/>
      <dgm:t>
        <a:bodyPr/>
        <a:lstStyle/>
        <a:p>
          <a:endParaRPr lang="en-US"/>
        </a:p>
      </dgm:t>
    </dgm:pt>
    <dgm:pt modelId="{C88461A4-A24E-4D27-BDAA-F31994CCAA6C}">
      <dgm:prSet phldrT="[Text]"/>
      <dgm:spPr/>
      <dgm:t>
        <a:bodyPr/>
        <a:lstStyle/>
        <a:p>
          <a:r>
            <a:rPr lang="en-US" dirty="0" smtClean="0"/>
            <a:t>INPUT FROM BOTH IR SENSORS</a:t>
          </a:r>
          <a:endParaRPr lang="en-US" dirty="0"/>
        </a:p>
      </dgm:t>
    </dgm:pt>
    <dgm:pt modelId="{C65C80E7-3A3E-4789-83F8-FDE0C2B3AAB1}" type="parTrans" cxnId="{75FFFB30-0729-4B05-8BD9-3B12310CBCAB}">
      <dgm:prSet/>
      <dgm:spPr/>
      <dgm:t>
        <a:bodyPr/>
        <a:lstStyle/>
        <a:p>
          <a:endParaRPr lang="en-US"/>
        </a:p>
      </dgm:t>
    </dgm:pt>
    <dgm:pt modelId="{42B99784-45DC-4C15-809E-E8F36F7214E7}" type="sibTrans" cxnId="{75FFFB30-0729-4B05-8BD9-3B12310CBCAB}">
      <dgm:prSet/>
      <dgm:spPr/>
      <dgm:t>
        <a:bodyPr/>
        <a:lstStyle/>
        <a:p>
          <a:endParaRPr lang="en-US"/>
        </a:p>
      </dgm:t>
    </dgm:pt>
    <dgm:pt modelId="{45889B38-4F94-4E27-BD71-81E4A927A388}">
      <dgm:prSet phldrT="[Text]"/>
      <dgm:spPr/>
      <dgm:t>
        <a:bodyPr/>
        <a:lstStyle/>
        <a:p>
          <a:r>
            <a:rPr lang="en-US" dirty="0" smtClean="0"/>
            <a:t>INPUT FROM RIGHT IR SENSOR</a:t>
          </a:r>
          <a:endParaRPr lang="en-US" dirty="0"/>
        </a:p>
      </dgm:t>
    </dgm:pt>
    <dgm:pt modelId="{03898364-2A0D-48AB-A5A2-90CD7E11551F}" type="parTrans" cxnId="{518131C6-9A37-43C2-B0A8-56C57FD7E2A6}">
      <dgm:prSet/>
      <dgm:spPr/>
      <dgm:t>
        <a:bodyPr/>
        <a:lstStyle/>
        <a:p>
          <a:endParaRPr lang="en-US"/>
        </a:p>
      </dgm:t>
    </dgm:pt>
    <dgm:pt modelId="{D81F40FB-7BC8-4398-9591-FEBD7E32AA2F}" type="sibTrans" cxnId="{518131C6-9A37-43C2-B0A8-56C57FD7E2A6}">
      <dgm:prSet/>
      <dgm:spPr/>
      <dgm:t>
        <a:bodyPr/>
        <a:lstStyle/>
        <a:p>
          <a:endParaRPr lang="en-US"/>
        </a:p>
      </dgm:t>
    </dgm:pt>
    <dgm:pt modelId="{E9D0FDB7-537A-4E9A-9D5B-F588B34C952F}">
      <dgm:prSet phldrT="[Text]"/>
      <dgm:spPr/>
      <dgm:t>
        <a:bodyPr/>
        <a:lstStyle/>
        <a:p>
          <a:r>
            <a:rPr lang="en-US" dirty="0" smtClean="0"/>
            <a:t>INPUT FROM LEFT IR SENSOR</a:t>
          </a:r>
          <a:endParaRPr lang="en-US" dirty="0"/>
        </a:p>
      </dgm:t>
    </dgm:pt>
    <dgm:pt modelId="{B1D403A5-D99D-4463-804C-D9B1BB3E617D}" type="parTrans" cxnId="{814F7902-0412-4DCE-8F11-10BD73D9BA3B}">
      <dgm:prSet/>
      <dgm:spPr/>
      <dgm:t>
        <a:bodyPr/>
        <a:lstStyle/>
        <a:p>
          <a:endParaRPr lang="en-US"/>
        </a:p>
      </dgm:t>
    </dgm:pt>
    <dgm:pt modelId="{B47019D2-31D0-4867-A551-35BF03A68C9B}" type="sibTrans" cxnId="{814F7902-0412-4DCE-8F11-10BD73D9BA3B}">
      <dgm:prSet/>
      <dgm:spPr/>
      <dgm:t>
        <a:bodyPr/>
        <a:lstStyle/>
        <a:p>
          <a:endParaRPr lang="en-US"/>
        </a:p>
      </dgm:t>
    </dgm:pt>
    <dgm:pt modelId="{42D8BD3C-DCCB-4D4D-B609-0AEDC4FA8BBF}">
      <dgm:prSet phldrT="[Text]"/>
      <dgm:spPr/>
      <dgm:t>
        <a:bodyPr/>
        <a:lstStyle/>
        <a:p>
          <a:r>
            <a:rPr lang="en-US" dirty="0" smtClean="0"/>
            <a:t>NO INPUT FROM IR SENSORS</a:t>
          </a:r>
          <a:endParaRPr lang="en-US" dirty="0"/>
        </a:p>
      </dgm:t>
    </dgm:pt>
    <dgm:pt modelId="{C940B597-5438-48CF-84BE-FFF92479EAC2}" type="parTrans" cxnId="{17DFE7F2-AE71-4FBD-A603-DF397E70CBF3}">
      <dgm:prSet/>
      <dgm:spPr/>
      <dgm:t>
        <a:bodyPr/>
        <a:lstStyle/>
        <a:p>
          <a:endParaRPr lang="en-US"/>
        </a:p>
      </dgm:t>
    </dgm:pt>
    <dgm:pt modelId="{A05D881E-4426-48E5-9207-75618D917272}" type="sibTrans" cxnId="{17DFE7F2-AE71-4FBD-A603-DF397E70CBF3}">
      <dgm:prSet/>
      <dgm:spPr/>
      <dgm:t>
        <a:bodyPr/>
        <a:lstStyle/>
        <a:p>
          <a:endParaRPr lang="en-US"/>
        </a:p>
      </dgm:t>
    </dgm:pt>
    <dgm:pt modelId="{AE066C7C-17FC-4C2E-84B7-27674FBC8998}">
      <dgm:prSet/>
      <dgm:spPr/>
      <dgm:t>
        <a:bodyPr/>
        <a:lstStyle/>
        <a:p>
          <a:r>
            <a:rPr lang="en-US" dirty="0" smtClean="0"/>
            <a:t>LEFT MOTOR MOVE REVERSE,RIGHT STOPS</a:t>
          </a:r>
          <a:endParaRPr lang="en-US" dirty="0"/>
        </a:p>
      </dgm:t>
    </dgm:pt>
    <dgm:pt modelId="{B78139C0-1D91-4B2B-80D1-040BF4B8D60A}" type="parTrans" cxnId="{1492EB22-A2D9-46C4-AA10-2673723E63D7}">
      <dgm:prSet/>
      <dgm:spPr/>
      <dgm:t>
        <a:bodyPr/>
        <a:lstStyle/>
        <a:p>
          <a:endParaRPr lang="en-US"/>
        </a:p>
      </dgm:t>
    </dgm:pt>
    <dgm:pt modelId="{39405275-D1FF-470B-9C30-E90AB61DFB91}" type="sibTrans" cxnId="{1492EB22-A2D9-46C4-AA10-2673723E63D7}">
      <dgm:prSet/>
      <dgm:spPr/>
      <dgm:t>
        <a:bodyPr/>
        <a:lstStyle/>
        <a:p>
          <a:endParaRPr lang="en-US"/>
        </a:p>
      </dgm:t>
    </dgm:pt>
    <dgm:pt modelId="{8D0FB664-B6D1-49CD-A13F-D53EFE630F00}">
      <dgm:prSet/>
      <dgm:spPr/>
      <dgm:t>
        <a:bodyPr/>
        <a:lstStyle/>
        <a:p>
          <a:r>
            <a:rPr lang="en-US" dirty="0" smtClean="0"/>
            <a:t>RIGHT MOTOR MOVE REVERSE,LEFT STOPS</a:t>
          </a:r>
          <a:endParaRPr lang="en-US" dirty="0"/>
        </a:p>
      </dgm:t>
    </dgm:pt>
    <dgm:pt modelId="{8F223093-2D5B-4B37-A980-80A30FE35AC2}" type="parTrans" cxnId="{C00D98A2-168F-41C7-92F4-B0D05499B1D7}">
      <dgm:prSet/>
      <dgm:spPr/>
      <dgm:t>
        <a:bodyPr/>
        <a:lstStyle/>
        <a:p>
          <a:endParaRPr lang="en-US"/>
        </a:p>
      </dgm:t>
    </dgm:pt>
    <dgm:pt modelId="{6A8A897A-AEA3-4960-AEBB-D409E15E477F}" type="sibTrans" cxnId="{C00D98A2-168F-41C7-92F4-B0D05499B1D7}">
      <dgm:prSet/>
      <dgm:spPr/>
      <dgm:t>
        <a:bodyPr/>
        <a:lstStyle/>
        <a:p>
          <a:endParaRPr lang="en-US"/>
        </a:p>
      </dgm:t>
    </dgm:pt>
    <dgm:pt modelId="{5EB3FA76-B94C-4AAD-80E7-C6436B7CE0D5}">
      <dgm:prSet/>
      <dgm:spPr/>
      <dgm:t>
        <a:bodyPr/>
        <a:lstStyle/>
        <a:p>
          <a:r>
            <a:rPr lang="en-US" dirty="0" smtClean="0"/>
            <a:t>RIGHT AND LEFT  MOTORS MOVE REVERSE</a:t>
          </a:r>
          <a:endParaRPr lang="en-US" dirty="0"/>
        </a:p>
      </dgm:t>
    </dgm:pt>
    <dgm:pt modelId="{64C501F5-4506-475E-A30A-32880E44D409}" type="parTrans" cxnId="{026E5853-DF0A-46E9-8F6C-EF7E3EC7562A}">
      <dgm:prSet/>
      <dgm:spPr/>
      <dgm:t>
        <a:bodyPr/>
        <a:lstStyle/>
        <a:p>
          <a:endParaRPr lang="en-US"/>
        </a:p>
      </dgm:t>
    </dgm:pt>
    <dgm:pt modelId="{DDA869CD-DF6B-48AE-B0AA-4AC97068F116}" type="sibTrans" cxnId="{026E5853-DF0A-46E9-8F6C-EF7E3EC7562A}">
      <dgm:prSet/>
      <dgm:spPr/>
      <dgm:t>
        <a:bodyPr/>
        <a:lstStyle/>
        <a:p>
          <a:endParaRPr lang="en-US"/>
        </a:p>
      </dgm:t>
    </dgm:pt>
    <dgm:pt modelId="{1572CDDA-07C5-402E-B6B0-E779FC56940B}">
      <dgm:prSet/>
      <dgm:spPr/>
      <dgm:t>
        <a:bodyPr/>
        <a:lstStyle/>
        <a:p>
          <a:r>
            <a:rPr lang="en-US" dirty="0" smtClean="0"/>
            <a:t>RIGHT AND LEFT MOTORS MOVE FORWARD</a:t>
          </a:r>
          <a:endParaRPr lang="en-US" dirty="0"/>
        </a:p>
      </dgm:t>
    </dgm:pt>
    <dgm:pt modelId="{DFFF06A4-A6D4-4FB3-B84F-E220BC4BA5B6}" type="parTrans" cxnId="{0A784312-44C2-41E3-BD40-21DC4C95E913}">
      <dgm:prSet/>
      <dgm:spPr/>
      <dgm:t>
        <a:bodyPr/>
        <a:lstStyle/>
        <a:p>
          <a:endParaRPr lang="en-US"/>
        </a:p>
      </dgm:t>
    </dgm:pt>
    <dgm:pt modelId="{CB29A0B3-52FE-4982-B811-F2994BD41236}" type="sibTrans" cxnId="{0A784312-44C2-41E3-BD40-21DC4C95E913}">
      <dgm:prSet/>
      <dgm:spPr/>
      <dgm:t>
        <a:bodyPr/>
        <a:lstStyle/>
        <a:p>
          <a:endParaRPr lang="en-US"/>
        </a:p>
      </dgm:t>
    </dgm:pt>
    <dgm:pt modelId="{8AD27099-5BDC-4763-941A-1521C7A206D2}" type="pres">
      <dgm:prSet presAssocID="{4ED1D405-3EF7-403F-A0BD-5C70B2C5D680}" presName="hierChild1" presStyleCnt="0">
        <dgm:presLayoutVars>
          <dgm:orgChart val="1"/>
          <dgm:chPref val="1"/>
          <dgm:dir/>
          <dgm:animOne val="branch"/>
          <dgm:animLvl val="lvl"/>
          <dgm:resizeHandles/>
        </dgm:presLayoutVars>
      </dgm:prSet>
      <dgm:spPr/>
      <dgm:t>
        <a:bodyPr/>
        <a:lstStyle/>
        <a:p>
          <a:endParaRPr lang="en-US"/>
        </a:p>
      </dgm:t>
    </dgm:pt>
    <dgm:pt modelId="{7B28D1D6-7F68-420B-82D7-BF1E3750106B}" type="pres">
      <dgm:prSet presAssocID="{71836570-1BC7-4A07-B8CA-7CC2C0F25A20}" presName="hierRoot1" presStyleCnt="0">
        <dgm:presLayoutVars>
          <dgm:hierBranch val="init"/>
        </dgm:presLayoutVars>
      </dgm:prSet>
      <dgm:spPr/>
    </dgm:pt>
    <dgm:pt modelId="{7943FE00-60D8-4D9A-ABF1-CE767AD3410B}" type="pres">
      <dgm:prSet presAssocID="{71836570-1BC7-4A07-B8CA-7CC2C0F25A20}" presName="rootComposite1" presStyleCnt="0"/>
      <dgm:spPr/>
    </dgm:pt>
    <dgm:pt modelId="{50F5977B-A7F8-432B-88AE-DF91239A2CBE}" type="pres">
      <dgm:prSet presAssocID="{71836570-1BC7-4A07-B8CA-7CC2C0F25A20}" presName="rootText1" presStyleLbl="node0" presStyleIdx="0" presStyleCnt="1">
        <dgm:presLayoutVars>
          <dgm:chPref val="3"/>
        </dgm:presLayoutVars>
      </dgm:prSet>
      <dgm:spPr/>
      <dgm:t>
        <a:bodyPr/>
        <a:lstStyle/>
        <a:p>
          <a:endParaRPr lang="en-US"/>
        </a:p>
      </dgm:t>
    </dgm:pt>
    <dgm:pt modelId="{3BC8DB01-94BA-4432-8178-F510790C338C}" type="pres">
      <dgm:prSet presAssocID="{71836570-1BC7-4A07-B8CA-7CC2C0F25A20}" presName="rootPict1" presStyleLbl="alignImgPlace1" presStyleIdx="0" presStyleCnt="10" custLinFactNeighborX="2847" custLinFactNeighborY="-6405"/>
      <dgm:spPr>
        <a:blipFill rotWithShape="1">
          <a:blip xmlns:r="http://schemas.openxmlformats.org/officeDocument/2006/relationships" r:embed="rId1"/>
          <a:stretch>
            <a:fillRect/>
          </a:stretch>
        </a:blipFill>
      </dgm:spPr>
    </dgm:pt>
    <dgm:pt modelId="{838B9B45-1B6E-46FE-9162-D951CC53A4C5}" type="pres">
      <dgm:prSet presAssocID="{71836570-1BC7-4A07-B8CA-7CC2C0F25A20}" presName="rootConnector1" presStyleLbl="node1" presStyleIdx="0" presStyleCnt="0"/>
      <dgm:spPr/>
      <dgm:t>
        <a:bodyPr/>
        <a:lstStyle/>
        <a:p>
          <a:endParaRPr lang="en-US"/>
        </a:p>
      </dgm:t>
    </dgm:pt>
    <dgm:pt modelId="{B541C644-1026-4F49-8715-6112017AE8FF}" type="pres">
      <dgm:prSet presAssocID="{71836570-1BC7-4A07-B8CA-7CC2C0F25A20}" presName="hierChild2" presStyleCnt="0"/>
      <dgm:spPr/>
    </dgm:pt>
    <dgm:pt modelId="{589AC6A2-19C4-45D4-A81F-0FF05A7165B0}" type="pres">
      <dgm:prSet presAssocID="{C65C80E7-3A3E-4789-83F8-FDE0C2B3AAB1}" presName="Name37" presStyleLbl="parChTrans1D2" presStyleIdx="0" presStyleCnt="5"/>
      <dgm:spPr/>
      <dgm:t>
        <a:bodyPr/>
        <a:lstStyle/>
        <a:p>
          <a:endParaRPr lang="en-US"/>
        </a:p>
      </dgm:t>
    </dgm:pt>
    <dgm:pt modelId="{AC38F1CE-D8A1-49BB-AB3C-0B538ECB53A8}" type="pres">
      <dgm:prSet presAssocID="{C88461A4-A24E-4D27-BDAA-F31994CCAA6C}" presName="hierRoot2" presStyleCnt="0">
        <dgm:presLayoutVars>
          <dgm:hierBranch val="init"/>
        </dgm:presLayoutVars>
      </dgm:prSet>
      <dgm:spPr/>
    </dgm:pt>
    <dgm:pt modelId="{5D27EE2C-D76B-4BF7-9CBE-C960D1700235}" type="pres">
      <dgm:prSet presAssocID="{C88461A4-A24E-4D27-BDAA-F31994CCAA6C}" presName="rootComposite" presStyleCnt="0"/>
      <dgm:spPr/>
    </dgm:pt>
    <dgm:pt modelId="{3DC45C75-8938-49D1-BA28-647DD562E28F}" type="pres">
      <dgm:prSet presAssocID="{C88461A4-A24E-4D27-BDAA-F31994CCAA6C}" presName="rootText" presStyleLbl="node2" presStyleIdx="0" presStyleCnt="4">
        <dgm:presLayoutVars>
          <dgm:chPref val="3"/>
        </dgm:presLayoutVars>
      </dgm:prSet>
      <dgm:spPr/>
      <dgm:t>
        <a:bodyPr/>
        <a:lstStyle/>
        <a:p>
          <a:endParaRPr lang="en-US"/>
        </a:p>
      </dgm:t>
    </dgm:pt>
    <dgm:pt modelId="{469AB2A5-22E5-4576-A6D3-483BFA2A71A4}" type="pres">
      <dgm:prSet presAssocID="{C88461A4-A24E-4D27-BDAA-F31994CCAA6C}" presName="rootPict" presStyleLbl="alignImgPlace1" presStyleIdx="1" presStyleCnt="10"/>
      <dgm:spPr>
        <a:blipFill rotWithShape="1">
          <a:blip xmlns:r="http://schemas.openxmlformats.org/officeDocument/2006/relationships" r:embed="rId2"/>
          <a:stretch>
            <a:fillRect/>
          </a:stretch>
        </a:blipFill>
      </dgm:spPr>
    </dgm:pt>
    <dgm:pt modelId="{FDA86CFC-CA40-4760-BFF5-18FC621962ED}" type="pres">
      <dgm:prSet presAssocID="{C88461A4-A24E-4D27-BDAA-F31994CCAA6C}" presName="rootConnector" presStyleLbl="node2" presStyleIdx="0" presStyleCnt="4"/>
      <dgm:spPr/>
      <dgm:t>
        <a:bodyPr/>
        <a:lstStyle/>
        <a:p>
          <a:endParaRPr lang="en-US"/>
        </a:p>
      </dgm:t>
    </dgm:pt>
    <dgm:pt modelId="{ADB33249-638A-4476-AB55-65242A3A6238}" type="pres">
      <dgm:prSet presAssocID="{C88461A4-A24E-4D27-BDAA-F31994CCAA6C}" presName="hierChild4" presStyleCnt="0"/>
      <dgm:spPr/>
    </dgm:pt>
    <dgm:pt modelId="{03F4D177-80F6-4870-8682-9B074246D045}" type="pres">
      <dgm:prSet presAssocID="{64C501F5-4506-475E-A30A-32880E44D409}" presName="Name37" presStyleLbl="parChTrans1D3" presStyleIdx="0" presStyleCnt="4"/>
      <dgm:spPr/>
      <dgm:t>
        <a:bodyPr/>
        <a:lstStyle/>
        <a:p>
          <a:endParaRPr lang="en-US"/>
        </a:p>
      </dgm:t>
    </dgm:pt>
    <dgm:pt modelId="{F4489FDE-9FBD-4005-9F85-1F8EBC8C0BDB}" type="pres">
      <dgm:prSet presAssocID="{5EB3FA76-B94C-4AAD-80E7-C6436B7CE0D5}" presName="hierRoot2" presStyleCnt="0">
        <dgm:presLayoutVars>
          <dgm:hierBranch val="init"/>
        </dgm:presLayoutVars>
      </dgm:prSet>
      <dgm:spPr/>
    </dgm:pt>
    <dgm:pt modelId="{B6EBF4F7-FC40-4D6D-BCAB-ECEE6826705E}" type="pres">
      <dgm:prSet presAssocID="{5EB3FA76-B94C-4AAD-80E7-C6436B7CE0D5}" presName="rootComposite" presStyleCnt="0"/>
      <dgm:spPr/>
    </dgm:pt>
    <dgm:pt modelId="{14F0E0BE-B4F5-49B6-9FA6-967A3810E0B8}" type="pres">
      <dgm:prSet presAssocID="{5EB3FA76-B94C-4AAD-80E7-C6436B7CE0D5}" presName="rootText" presStyleLbl="node3" presStyleIdx="0" presStyleCnt="4">
        <dgm:presLayoutVars>
          <dgm:chPref val="3"/>
        </dgm:presLayoutVars>
      </dgm:prSet>
      <dgm:spPr/>
      <dgm:t>
        <a:bodyPr/>
        <a:lstStyle/>
        <a:p>
          <a:endParaRPr lang="en-US"/>
        </a:p>
      </dgm:t>
    </dgm:pt>
    <dgm:pt modelId="{41E7B146-8D18-4F38-8082-84E1D774BDF7}" type="pres">
      <dgm:prSet presAssocID="{5EB3FA76-B94C-4AAD-80E7-C6436B7CE0D5}" presName="rootPict" presStyleLbl="alignImgPlace1" presStyleIdx="2" presStyleCnt="10" custLinFactNeighborX="3550" custLinFactNeighborY="2662"/>
      <dgm:spPr>
        <a:blipFill rotWithShape="1">
          <a:blip xmlns:r="http://schemas.openxmlformats.org/officeDocument/2006/relationships" r:embed="rId3"/>
          <a:stretch>
            <a:fillRect/>
          </a:stretch>
        </a:blipFill>
      </dgm:spPr>
    </dgm:pt>
    <dgm:pt modelId="{22F3F1F5-C93E-44F9-9955-ABC5C3F43853}" type="pres">
      <dgm:prSet presAssocID="{5EB3FA76-B94C-4AAD-80E7-C6436B7CE0D5}" presName="rootConnector" presStyleLbl="node3" presStyleIdx="0" presStyleCnt="4"/>
      <dgm:spPr/>
      <dgm:t>
        <a:bodyPr/>
        <a:lstStyle/>
        <a:p>
          <a:endParaRPr lang="en-US"/>
        </a:p>
      </dgm:t>
    </dgm:pt>
    <dgm:pt modelId="{C830B0B0-1E6B-4387-8C2C-9DBD5136BAB3}" type="pres">
      <dgm:prSet presAssocID="{5EB3FA76-B94C-4AAD-80E7-C6436B7CE0D5}" presName="hierChild4" presStyleCnt="0"/>
      <dgm:spPr/>
    </dgm:pt>
    <dgm:pt modelId="{42434E56-8C74-4401-BEC0-801C28977EC7}" type="pres">
      <dgm:prSet presAssocID="{5EB3FA76-B94C-4AAD-80E7-C6436B7CE0D5}" presName="hierChild5" presStyleCnt="0"/>
      <dgm:spPr/>
    </dgm:pt>
    <dgm:pt modelId="{3280506C-8604-48CA-BB79-4D07333588C4}" type="pres">
      <dgm:prSet presAssocID="{C88461A4-A24E-4D27-BDAA-F31994CCAA6C}" presName="hierChild5" presStyleCnt="0"/>
      <dgm:spPr/>
    </dgm:pt>
    <dgm:pt modelId="{BAA36012-FE14-41EB-8DF8-7B683B889C73}" type="pres">
      <dgm:prSet presAssocID="{03898364-2A0D-48AB-A5A2-90CD7E11551F}" presName="Name37" presStyleLbl="parChTrans1D2" presStyleIdx="1" presStyleCnt="5"/>
      <dgm:spPr/>
      <dgm:t>
        <a:bodyPr/>
        <a:lstStyle/>
        <a:p>
          <a:endParaRPr lang="en-US"/>
        </a:p>
      </dgm:t>
    </dgm:pt>
    <dgm:pt modelId="{103B1E2E-584D-4BAF-A50D-ED458F26F055}" type="pres">
      <dgm:prSet presAssocID="{45889B38-4F94-4E27-BD71-81E4A927A388}" presName="hierRoot2" presStyleCnt="0">
        <dgm:presLayoutVars>
          <dgm:hierBranch val="init"/>
        </dgm:presLayoutVars>
      </dgm:prSet>
      <dgm:spPr/>
    </dgm:pt>
    <dgm:pt modelId="{3B0E2894-615A-4FB2-908E-DE771B3A5857}" type="pres">
      <dgm:prSet presAssocID="{45889B38-4F94-4E27-BD71-81E4A927A388}" presName="rootComposite" presStyleCnt="0"/>
      <dgm:spPr/>
    </dgm:pt>
    <dgm:pt modelId="{BF1D15FE-BD5D-4AC0-A9FA-164A0625DC1B}" type="pres">
      <dgm:prSet presAssocID="{45889B38-4F94-4E27-BD71-81E4A927A388}" presName="rootText" presStyleLbl="node2" presStyleIdx="1" presStyleCnt="4">
        <dgm:presLayoutVars>
          <dgm:chPref val="3"/>
        </dgm:presLayoutVars>
      </dgm:prSet>
      <dgm:spPr/>
      <dgm:t>
        <a:bodyPr/>
        <a:lstStyle/>
        <a:p>
          <a:endParaRPr lang="en-US"/>
        </a:p>
      </dgm:t>
    </dgm:pt>
    <dgm:pt modelId="{D2AFB642-52FB-4622-ADAA-467FDABA5981}" type="pres">
      <dgm:prSet presAssocID="{45889B38-4F94-4E27-BD71-81E4A927A388}" presName="rootPict" presStyleLbl="alignImgPlace1" presStyleIdx="3" presStyleCnt="10"/>
      <dgm:spPr>
        <a:blipFill rotWithShape="1">
          <a:blip xmlns:r="http://schemas.openxmlformats.org/officeDocument/2006/relationships" r:embed="rId2"/>
          <a:stretch>
            <a:fillRect/>
          </a:stretch>
        </a:blipFill>
      </dgm:spPr>
    </dgm:pt>
    <dgm:pt modelId="{9F37A369-DA9F-48E7-B0FE-A56B60C1C3E4}" type="pres">
      <dgm:prSet presAssocID="{45889B38-4F94-4E27-BD71-81E4A927A388}" presName="rootConnector" presStyleLbl="node2" presStyleIdx="1" presStyleCnt="4"/>
      <dgm:spPr/>
      <dgm:t>
        <a:bodyPr/>
        <a:lstStyle/>
        <a:p>
          <a:endParaRPr lang="en-US"/>
        </a:p>
      </dgm:t>
    </dgm:pt>
    <dgm:pt modelId="{D97FCCBE-18FB-4FC4-AC48-0321648ACE2D}" type="pres">
      <dgm:prSet presAssocID="{45889B38-4F94-4E27-BD71-81E4A927A388}" presName="hierChild4" presStyleCnt="0"/>
      <dgm:spPr/>
    </dgm:pt>
    <dgm:pt modelId="{DE905927-34F9-4257-ADF1-C5E4DC2859FC}" type="pres">
      <dgm:prSet presAssocID="{8F223093-2D5B-4B37-A980-80A30FE35AC2}" presName="Name37" presStyleLbl="parChTrans1D3" presStyleIdx="1" presStyleCnt="4"/>
      <dgm:spPr/>
      <dgm:t>
        <a:bodyPr/>
        <a:lstStyle/>
        <a:p>
          <a:endParaRPr lang="en-US"/>
        </a:p>
      </dgm:t>
    </dgm:pt>
    <dgm:pt modelId="{97641606-B680-41E9-B7B8-100F23835465}" type="pres">
      <dgm:prSet presAssocID="{8D0FB664-B6D1-49CD-A13F-D53EFE630F00}" presName="hierRoot2" presStyleCnt="0">
        <dgm:presLayoutVars>
          <dgm:hierBranch val="init"/>
        </dgm:presLayoutVars>
      </dgm:prSet>
      <dgm:spPr/>
    </dgm:pt>
    <dgm:pt modelId="{8A1DCCEE-9694-42B9-AFA1-3A180D35084F}" type="pres">
      <dgm:prSet presAssocID="{8D0FB664-B6D1-49CD-A13F-D53EFE630F00}" presName="rootComposite" presStyleCnt="0"/>
      <dgm:spPr/>
    </dgm:pt>
    <dgm:pt modelId="{DB1209F5-0508-46E1-9ADF-9A21F49E188C}" type="pres">
      <dgm:prSet presAssocID="{8D0FB664-B6D1-49CD-A13F-D53EFE630F00}" presName="rootText" presStyleLbl="node3" presStyleIdx="1" presStyleCnt="4">
        <dgm:presLayoutVars>
          <dgm:chPref val="3"/>
        </dgm:presLayoutVars>
      </dgm:prSet>
      <dgm:spPr/>
      <dgm:t>
        <a:bodyPr/>
        <a:lstStyle/>
        <a:p>
          <a:endParaRPr lang="en-US"/>
        </a:p>
      </dgm:t>
    </dgm:pt>
    <dgm:pt modelId="{EE1E11B2-7970-4C76-A519-15C10EA4C021}" type="pres">
      <dgm:prSet presAssocID="{8D0FB664-B6D1-49CD-A13F-D53EFE630F00}" presName="rootPict" presStyleLbl="alignImgPlace1" presStyleIdx="4" presStyleCnt="10"/>
      <dgm:spPr>
        <a:blipFill rotWithShape="1">
          <a:blip xmlns:r="http://schemas.openxmlformats.org/officeDocument/2006/relationships" r:embed="rId3"/>
          <a:stretch>
            <a:fillRect/>
          </a:stretch>
        </a:blipFill>
      </dgm:spPr>
    </dgm:pt>
    <dgm:pt modelId="{2D4B3BF6-498A-454D-99A8-E19754BCC35D}" type="pres">
      <dgm:prSet presAssocID="{8D0FB664-B6D1-49CD-A13F-D53EFE630F00}" presName="rootConnector" presStyleLbl="node3" presStyleIdx="1" presStyleCnt="4"/>
      <dgm:spPr/>
      <dgm:t>
        <a:bodyPr/>
        <a:lstStyle/>
        <a:p>
          <a:endParaRPr lang="en-US"/>
        </a:p>
      </dgm:t>
    </dgm:pt>
    <dgm:pt modelId="{14EC9056-96C2-4EBB-B9D4-7EFFBE83413C}" type="pres">
      <dgm:prSet presAssocID="{8D0FB664-B6D1-49CD-A13F-D53EFE630F00}" presName="hierChild4" presStyleCnt="0"/>
      <dgm:spPr/>
    </dgm:pt>
    <dgm:pt modelId="{3B74E427-FD3B-4EE1-AC03-5FECEFD47EEE}" type="pres">
      <dgm:prSet presAssocID="{8D0FB664-B6D1-49CD-A13F-D53EFE630F00}" presName="hierChild5" presStyleCnt="0"/>
      <dgm:spPr/>
    </dgm:pt>
    <dgm:pt modelId="{CB0C6287-1EAA-4EEF-B5F8-4D48717E1720}" type="pres">
      <dgm:prSet presAssocID="{45889B38-4F94-4E27-BD71-81E4A927A388}" presName="hierChild5" presStyleCnt="0"/>
      <dgm:spPr/>
    </dgm:pt>
    <dgm:pt modelId="{E08F2D80-9B45-4EE3-9E58-89C0C333CE65}" type="pres">
      <dgm:prSet presAssocID="{B1D403A5-D99D-4463-804C-D9B1BB3E617D}" presName="Name37" presStyleLbl="parChTrans1D2" presStyleIdx="2" presStyleCnt="5"/>
      <dgm:spPr/>
      <dgm:t>
        <a:bodyPr/>
        <a:lstStyle/>
        <a:p>
          <a:endParaRPr lang="en-US"/>
        </a:p>
      </dgm:t>
    </dgm:pt>
    <dgm:pt modelId="{1AAF4F3F-FBB6-4816-A47E-3FA1BF56676F}" type="pres">
      <dgm:prSet presAssocID="{E9D0FDB7-537A-4E9A-9D5B-F588B34C952F}" presName="hierRoot2" presStyleCnt="0">
        <dgm:presLayoutVars>
          <dgm:hierBranch val="init"/>
        </dgm:presLayoutVars>
      </dgm:prSet>
      <dgm:spPr/>
    </dgm:pt>
    <dgm:pt modelId="{CB482212-D06E-4DF9-86E7-AD54895E8F93}" type="pres">
      <dgm:prSet presAssocID="{E9D0FDB7-537A-4E9A-9D5B-F588B34C952F}" presName="rootComposite" presStyleCnt="0"/>
      <dgm:spPr/>
    </dgm:pt>
    <dgm:pt modelId="{C4886C01-6666-4F90-B0C8-01F7D7342796}" type="pres">
      <dgm:prSet presAssocID="{E9D0FDB7-537A-4E9A-9D5B-F588B34C952F}" presName="rootText" presStyleLbl="node2" presStyleIdx="2" presStyleCnt="4">
        <dgm:presLayoutVars>
          <dgm:chPref val="3"/>
        </dgm:presLayoutVars>
      </dgm:prSet>
      <dgm:spPr/>
      <dgm:t>
        <a:bodyPr/>
        <a:lstStyle/>
        <a:p>
          <a:endParaRPr lang="en-US"/>
        </a:p>
      </dgm:t>
    </dgm:pt>
    <dgm:pt modelId="{531D9C93-1E02-4539-B33C-0F5AB520F037}" type="pres">
      <dgm:prSet presAssocID="{E9D0FDB7-537A-4E9A-9D5B-F588B34C952F}" presName="rootPict" presStyleLbl="alignImgPlace1" presStyleIdx="5" presStyleCnt="10"/>
      <dgm:spPr>
        <a:blipFill rotWithShape="1">
          <a:blip xmlns:r="http://schemas.openxmlformats.org/officeDocument/2006/relationships" r:embed="rId2"/>
          <a:stretch>
            <a:fillRect/>
          </a:stretch>
        </a:blipFill>
      </dgm:spPr>
    </dgm:pt>
    <dgm:pt modelId="{249F5403-B051-4F0B-8D48-3BE9A5C8640C}" type="pres">
      <dgm:prSet presAssocID="{E9D0FDB7-537A-4E9A-9D5B-F588B34C952F}" presName="rootConnector" presStyleLbl="node2" presStyleIdx="2" presStyleCnt="4"/>
      <dgm:spPr/>
      <dgm:t>
        <a:bodyPr/>
        <a:lstStyle/>
        <a:p>
          <a:endParaRPr lang="en-US"/>
        </a:p>
      </dgm:t>
    </dgm:pt>
    <dgm:pt modelId="{9A8ABD48-DD0C-41CD-B28E-BDA1E1C82551}" type="pres">
      <dgm:prSet presAssocID="{E9D0FDB7-537A-4E9A-9D5B-F588B34C952F}" presName="hierChild4" presStyleCnt="0"/>
      <dgm:spPr/>
    </dgm:pt>
    <dgm:pt modelId="{C0613AEC-B013-4F96-AB79-DF38BF6B9BD8}" type="pres">
      <dgm:prSet presAssocID="{B78139C0-1D91-4B2B-80D1-040BF4B8D60A}" presName="Name37" presStyleLbl="parChTrans1D3" presStyleIdx="2" presStyleCnt="4"/>
      <dgm:spPr/>
      <dgm:t>
        <a:bodyPr/>
        <a:lstStyle/>
        <a:p>
          <a:endParaRPr lang="en-US"/>
        </a:p>
      </dgm:t>
    </dgm:pt>
    <dgm:pt modelId="{03309277-1177-43DC-A38C-7AD7DAE1DD1A}" type="pres">
      <dgm:prSet presAssocID="{AE066C7C-17FC-4C2E-84B7-27674FBC8998}" presName="hierRoot2" presStyleCnt="0">
        <dgm:presLayoutVars>
          <dgm:hierBranch val="init"/>
        </dgm:presLayoutVars>
      </dgm:prSet>
      <dgm:spPr/>
    </dgm:pt>
    <dgm:pt modelId="{60581F43-5165-4886-A444-1D25764E15A5}" type="pres">
      <dgm:prSet presAssocID="{AE066C7C-17FC-4C2E-84B7-27674FBC8998}" presName="rootComposite" presStyleCnt="0"/>
      <dgm:spPr/>
    </dgm:pt>
    <dgm:pt modelId="{29A19974-EB56-4B75-8379-014510ABDE22}" type="pres">
      <dgm:prSet presAssocID="{AE066C7C-17FC-4C2E-84B7-27674FBC8998}" presName="rootText" presStyleLbl="node3" presStyleIdx="2" presStyleCnt="4">
        <dgm:presLayoutVars>
          <dgm:chPref val="3"/>
        </dgm:presLayoutVars>
      </dgm:prSet>
      <dgm:spPr/>
      <dgm:t>
        <a:bodyPr/>
        <a:lstStyle/>
        <a:p>
          <a:endParaRPr lang="en-US"/>
        </a:p>
      </dgm:t>
    </dgm:pt>
    <dgm:pt modelId="{6839E7C5-12E3-4F79-B3C7-6E00C8F59DE4}" type="pres">
      <dgm:prSet presAssocID="{AE066C7C-17FC-4C2E-84B7-27674FBC8998}" presName="rootPict" presStyleLbl="alignImgPlace1" presStyleIdx="6" presStyleCnt="10"/>
      <dgm:spPr>
        <a:blipFill rotWithShape="1">
          <a:blip xmlns:r="http://schemas.openxmlformats.org/officeDocument/2006/relationships" r:embed="rId3"/>
          <a:stretch>
            <a:fillRect/>
          </a:stretch>
        </a:blipFill>
      </dgm:spPr>
    </dgm:pt>
    <dgm:pt modelId="{BB99C970-50C7-4F63-AE7A-12B436D98265}" type="pres">
      <dgm:prSet presAssocID="{AE066C7C-17FC-4C2E-84B7-27674FBC8998}" presName="rootConnector" presStyleLbl="node3" presStyleIdx="2" presStyleCnt="4"/>
      <dgm:spPr/>
      <dgm:t>
        <a:bodyPr/>
        <a:lstStyle/>
        <a:p>
          <a:endParaRPr lang="en-US"/>
        </a:p>
      </dgm:t>
    </dgm:pt>
    <dgm:pt modelId="{7AE58451-58AB-40C4-A507-CC5AFC692166}" type="pres">
      <dgm:prSet presAssocID="{AE066C7C-17FC-4C2E-84B7-27674FBC8998}" presName="hierChild4" presStyleCnt="0"/>
      <dgm:spPr/>
    </dgm:pt>
    <dgm:pt modelId="{35E70171-A09D-41BD-8700-C058FD0C0DDF}" type="pres">
      <dgm:prSet presAssocID="{AE066C7C-17FC-4C2E-84B7-27674FBC8998}" presName="hierChild5" presStyleCnt="0"/>
      <dgm:spPr/>
    </dgm:pt>
    <dgm:pt modelId="{BB0D44C4-E8DD-4A64-92B0-49F3C7B898B1}" type="pres">
      <dgm:prSet presAssocID="{E9D0FDB7-537A-4E9A-9D5B-F588B34C952F}" presName="hierChild5" presStyleCnt="0"/>
      <dgm:spPr/>
    </dgm:pt>
    <dgm:pt modelId="{727A1DE0-0549-4AA3-BFEF-97B4D3FAAD0F}" type="pres">
      <dgm:prSet presAssocID="{C940B597-5438-48CF-84BE-FFF92479EAC2}" presName="Name37" presStyleLbl="parChTrans1D2" presStyleIdx="3" presStyleCnt="5"/>
      <dgm:spPr/>
      <dgm:t>
        <a:bodyPr/>
        <a:lstStyle/>
        <a:p>
          <a:endParaRPr lang="en-US"/>
        </a:p>
      </dgm:t>
    </dgm:pt>
    <dgm:pt modelId="{C23AF3FE-7BF0-4E20-8735-D9C31425EBAD}" type="pres">
      <dgm:prSet presAssocID="{42D8BD3C-DCCB-4D4D-B609-0AEDC4FA8BBF}" presName="hierRoot2" presStyleCnt="0">
        <dgm:presLayoutVars>
          <dgm:hierBranch val="init"/>
        </dgm:presLayoutVars>
      </dgm:prSet>
      <dgm:spPr/>
    </dgm:pt>
    <dgm:pt modelId="{1A60D647-9A39-463E-A111-6720C46101CC}" type="pres">
      <dgm:prSet presAssocID="{42D8BD3C-DCCB-4D4D-B609-0AEDC4FA8BBF}" presName="rootComposite" presStyleCnt="0"/>
      <dgm:spPr/>
    </dgm:pt>
    <dgm:pt modelId="{2D8D8D15-341B-4139-9948-9FDFCC1DDA48}" type="pres">
      <dgm:prSet presAssocID="{42D8BD3C-DCCB-4D4D-B609-0AEDC4FA8BBF}" presName="rootText" presStyleLbl="node2" presStyleIdx="3" presStyleCnt="4">
        <dgm:presLayoutVars>
          <dgm:chPref val="3"/>
        </dgm:presLayoutVars>
      </dgm:prSet>
      <dgm:spPr/>
      <dgm:t>
        <a:bodyPr/>
        <a:lstStyle/>
        <a:p>
          <a:endParaRPr lang="en-US"/>
        </a:p>
      </dgm:t>
    </dgm:pt>
    <dgm:pt modelId="{1182DEE5-A460-4C21-812D-1792D446E3DC}" type="pres">
      <dgm:prSet presAssocID="{42D8BD3C-DCCB-4D4D-B609-0AEDC4FA8BBF}" presName="rootPict" presStyleLbl="alignImgPlace1" presStyleIdx="7" presStyleCnt="10"/>
      <dgm:spPr>
        <a:blipFill rotWithShape="1">
          <a:blip xmlns:r="http://schemas.openxmlformats.org/officeDocument/2006/relationships" r:embed="rId2"/>
          <a:stretch>
            <a:fillRect/>
          </a:stretch>
        </a:blipFill>
      </dgm:spPr>
    </dgm:pt>
    <dgm:pt modelId="{E786E3C2-9EAA-422E-978E-F559425BDCF0}" type="pres">
      <dgm:prSet presAssocID="{42D8BD3C-DCCB-4D4D-B609-0AEDC4FA8BBF}" presName="rootConnector" presStyleLbl="node2" presStyleIdx="3" presStyleCnt="4"/>
      <dgm:spPr/>
      <dgm:t>
        <a:bodyPr/>
        <a:lstStyle/>
        <a:p>
          <a:endParaRPr lang="en-US"/>
        </a:p>
      </dgm:t>
    </dgm:pt>
    <dgm:pt modelId="{96E74E96-8309-4FBD-8B34-97AAC1DC5ED8}" type="pres">
      <dgm:prSet presAssocID="{42D8BD3C-DCCB-4D4D-B609-0AEDC4FA8BBF}" presName="hierChild4" presStyleCnt="0"/>
      <dgm:spPr/>
    </dgm:pt>
    <dgm:pt modelId="{6295A555-395E-4D31-8F1E-6B079B7D0009}" type="pres">
      <dgm:prSet presAssocID="{DFFF06A4-A6D4-4FB3-B84F-E220BC4BA5B6}" presName="Name37" presStyleLbl="parChTrans1D3" presStyleIdx="3" presStyleCnt="4"/>
      <dgm:spPr/>
      <dgm:t>
        <a:bodyPr/>
        <a:lstStyle/>
        <a:p>
          <a:endParaRPr lang="en-US"/>
        </a:p>
      </dgm:t>
    </dgm:pt>
    <dgm:pt modelId="{E53C294E-C6AF-46AD-99E8-C5D238E04DB4}" type="pres">
      <dgm:prSet presAssocID="{1572CDDA-07C5-402E-B6B0-E779FC56940B}" presName="hierRoot2" presStyleCnt="0">
        <dgm:presLayoutVars>
          <dgm:hierBranch val="init"/>
        </dgm:presLayoutVars>
      </dgm:prSet>
      <dgm:spPr/>
    </dgm:pt>
    <dgm:pt modelId="{C22410E9-78F1-40B7-A3FE-6F17CFDDB191}" type="pres">
      <dgm:prSet presAssocID="{1572CDDA-07C5-402E-B6B0-E779FC56940B}" presName="rootComposite" presStyleCnt="0"/>
      <dgm:spPr/>
    </dgm:pt>
    <dgm:pt modelId="{6C847750-20C3-48E3-B328-2CDE0434B373}" type="pres">
      <dgm:prSet presAssocID="{1572CDDA-07C5-402E-B6B0-E779FC56940B}" presName="rootText" presStyleLbl="node3" presStyleIdx="3" presStyleCnt="4">
        <dgm:presLayoutVars>
          <dgm:chPref val="3"/>
        </dgm:presLayoutVars>
      </dgm:prSet>
      <dgm:spPr/>
      <dgm:t>
        <a:bodyPr/>
        <a:lstStyle/>
        <a:p>
          <a:endParaRPr lang="en-US"/>
        </a:p>
      </dgm:t>
    </dgm:pt>
    <dgm:pt modelId="{FC4FF4A1-083B-4766-9D4F-F49AAB818577}" type="pres">
      <dgm:prSet presAssocID="{1572CDDA-07C5-402E-B6B0-E779FC56940B}" presName="rootPict" presStyleLbl="alignImgPlace1" presStyleIdx="8" presStyleCnt="10"/>
      <dgm:spPr>
        <a:blipFill rotWithShape="1">
          <a:blip xmlns:r="http://schemas.openxmlformats.org/officeDocument/2006/relationships" r:embed="rId3"/>
          <a:stretch>
            <a:fillRect/>
          </a:stretch>
        </a:blipFill>
      </dgm:spPr>
    </dgm:pt>
    <dgm:pt modelId="{F3F619B9-3D65-4296-BED0-9FAB8493D8A0}" type="pres">
      <dgm:prSet presAssocID="{1572CDDA-07C5-402E-B6B0-E779FC56940B}" presName="rootConnector" presStyleLbl="node3" presStyleIdx="3" presStyleCnt="4"/>
      <dgm:spPr/>
      <dgm:t>
        <a:bodyPr/>
        <a:lstStyle/>
        <a:p>
          <a:endParaRPr lang="en-US"/>
        </a:p>
      </dgm:t>
    </dgm:pt>
    <dgm:pt modelId="{87033A89-ED21-4A4F-9C30-A59E8654B5AC}" type="pres">
      <dgm:prSet presAssocID="{1572CDDA-07C5-402E-B6B0-E779FC56940B}" presName="hierChild4" presStyleCnt="0"/>
      <dgm:spPr/>
    </dgm:pt>
    <dgm:pt modelId="{05D835D9-91C1-4AF0-B99B-7E02BB6EC448}" type="pres">
      <dgm:prSet presAssocID="{1572CDDA-07C5-402E-B6B0-E779FC56940B}" presName="hierChild5" presStyleCnt="0"/>
      <dgm:spPr/>
    </dgm:pt>
    <dgm:pt modelId="{9229CEAC-4227-49D8-AE0E-DBB19552DCFA}" type="pres">
      <dgm:prSet presAssocID="{42D8BD3C-DCCB-4D4D-B609-0AEDC4FA8BBF}" presName="hierChild5" presStyleCnt="0"/>
      <dgm:spPr/>
    </dgm:pt>
    <dgm:pt modelId="{B7DF88C4-31D8-481E-A1C0-13C877E409BC}" type="pres">
      <dgm:prSet presAssocID="{71836570-1BC7-4A07-B8CA-7CC2C0F25A20}" presName="hierChild3" presStyleCnt="0"/>
      <dgm:spPr/>
    </dgm:pt>
    <dgm:pt modelId="{25CDAFD9-591E-45E7-8EF3-498C8EB188B5}" type="pres">
      <dgm:prSet presAssocID="{E1C6BBDC-4B0D-45A2-9308-57ECC8380095}" presName="Name111" presStyleLbl="parChTrans1D2" presStyleIdx="4" presStyleCnt="5"/>
      <dgm:spPr/>
      <dgm:t>
        <a:bodyPr/>
        <a:lstStyle/>
        <a:p>
          <a:endParaRPr lang="en-US"/>
        </a:p>
      </dgm:t>
    </dgm:pt>
    <dgm:pt modelId="{A8970C54-E561-423D-8A9B-590E89250925}" type="pres">
      <dgm:prSet presAssocID="{6D448091-9390-4263-8F5C-BA76D0C77FF8}" presName="hierRoot3" presStyleCnt="0">
        <dgm:presLayoutVars>
          <dgm:hierBranch val="init"/>
        </dgm:presLayoutVars>
      </dgm:prSet>
      <dgm:spPr/>
    </dgm:pt>
    <dgm:pt modelId="{D5C12A28-4782-4562-9347-F9DF3DFD8137}" type="pres">
      <dgm:prSet presAssocID="{6D448091-9390-4263-8F5C-BA76D0C77FF8}" presName="rootComposite3" presStyleCnt="0"/>
      <dgm:spPr/>
    </dgm:pt>
    <dgm:pt modelId="{B572B853-6875-4EF1-8CB0-4DDF54B1D005}" type="pres">
      <dgm:prSet presAssocID="{6D448091-9390-4263-8F5C-BA76D0C77FF8}" presName="rootText3" presStyleLbl="asst1" presStyleIdx="0" presStyleCnt="1">
        <dgm:presLayoutVars>
          <dgm:chPref val="3"/>
        </dgm:presLayoutVars>
      </dgm:prSet>
      <dgm:spPr/>
      <dgm:t>
        <a:bodyPr/>
        <a:lstStyle/>
        <a:p>
          <a:endParaRPr lang="en-US"/>
        </a:p>
      </dgm:t>
    </dgm:pt>
    <dgm:pt modelId="{E9C9AFBC-5063-4D3C-A3BF-6468C5493E7A}" type="pres">
      <dgm:prSet presAssocID="{6D448091-9390-4263-8F5C-BA76D0C77FF8}" presName="rootPict3" presStyleLbl="alignImgPlace1" presStyleIdx="9" presStyleCnt="10"/>
      <dgm:spPr>
        <a:blipFill rotWithShape="1">
          <a:blip xmlns:r="http://schemas.openxmlformats.org/officeDocument/2006/relationships" r:embed="rId4"/>
          <a:stretch>
            <a:fillRect/>
          </a:stretch>
        </a:blipFill>
      </dgm:spPr>
    </dgm:pt>
    <dgm:pt modelId="{3CA774B1-141F-4D78-A341-8A61345EB598}" type="pres">
      <dgm:prSet presAssocID="{6D448091-9390-4263-8F5C-BA76D0C77FF8}" presName="rootConnector3" presStyleLbl="asst1" presStyleIdx="0" presStyleCnt="1"/>
      <dgm:spPr/>
      <dgm:t>
        <a:bodyPr/>
        <a:lstStyle/>
        <a:p>
          <a:endParaRPr lang="en-US"/>
        </a:p>
      </dgm:t>
    </dgm:pt>
    <dgm:pt modelId="{23F336A6-DA6B-4C65-8693-C91D5DB347CE}" type="pres">
      <dgm:prSet presAssocID="{6D448091-9390-4263-8F5C-BA76D0C77FF8}" presName="hierChild6" presStyleCnt="0"/>
      <dgm:spPr/>
    </dgm:pt>
    <dgm:pt modelId="{A909EF78-DA4B-4AC3-AD54-084DCC888038}" type="pres">
      <dgm:prSet presAssocID="{6D448091-9390-4263-8F5C-BA76D0C77FF8}" presName="hierChild7" presStyleCnt="0"/>
      <dgm:spPr/>
    </dgm:pt>
  </dgm:ptLst>
  <dgm:cxnLst>
    <dgm:cxn modelId="{7155DA14-CC35-4A31-9F3E-B300DF1E9732}" type="presOf" srcId="{AE066C7C-17FC-4C2E-84B7-27674FBC8998}" destId="{29A19974-EB56-4B75-8379-014510ABDE22}" srcOrd="0" destOrd="0" presId="urn:microsoft.com/office/officeart/2005/8/layout/pictureOrgChart+Icon"/>
    <dgm:cxn modelId="{752DFEA4-2832-4511-9573-D6DC7D648B6F}" type="presOf" srcId="{C940B597-5438-48CF-84BE-FFF92479EAC2}" destId="{727A1DE0-0549-4AA3-BFEF-97B4D3FAAD0F}" srcOrd="0" destOrd="0" presId="urn:microsoft.com/office/officeart/2005/8/layout/pictureOrgChart+Icon"/>
    <dgm:cxn modelId="{C10D91FE-21DF-4CC6-A624-BFAD3992967A}" type="presOf" srcId="{DFFF06A4-A6D4-4FB3-B84F-E220BC4BA5B6}" destId="{6295A555-395E-4D31-8F1E-6B079B7D0009}" srcOrd="0" destOrd="0" presId="urn:microsoft.com/office/officeart/2005/8/layout/pictureOrgChart+Icon"/>
    <dgm:cxn modelId="{04C382EB-8D54-4D82-9235-E7312B1AAC28}" type="presOf" srcId="{1572CDDA-07C5-402E-B6B0-E779FC56940B}" destId="{6C847750-20C3-48E3-B328-2CDE0434B373}" srcOrd="0" destOrd="0" presId="urn:microsoft.com/office/officeart/2005/8/layout/pictureOrgChart+Icon"/>
    <dgm:cxn modelId="{EA161612-1228-4C56-8DD0-6737F9607F29}" type="presOf" srcId="{64C501F5-4506-475E-A30A-32880E44D409}" destId="{03F4D177-80F6-4870-8682-9B074246D045}" srcOrd="0" destOrd="0" presId="urn:microsoft.com/office/officeart/2005/8/layout/pictureOrgChart+Icon"/>
    <dgm:cxn modelId="{17DFE7F2-AE71-4FBD-A603-DF397E70CBF3}" srcId="{71836570-1BC7-4A07-B8CA-7CC2C0F25A20}" destId="{42D8BD3C-DCCB-4D4D-B609-0AEDC4FA8BBF}" srcOrd="4" destOrd="0" parTransId="{C940B597-5438-48CF-84BE-FFF92479EAC2}" sibTransId="{A05D881E-4426-48E5-9207-75618D917272}"/>
    <dgm:cxn modelId="{B601D4F8-8019-4746-B1C6-C166E93431A1}" type="presOf" srcId="{8D0FB664-B6D1-49CD-A13F-D53EFE630F00}" destId="{2D4B3BF6-498A-454D-99A8-E19754BCC35D}" srcOrd="1" destOrd="0" presId="urn:microsoft.com/office/officeart/2005/8/layout/pictureOrgChart+Icon"/>
    <dgm:cxn modelId="{0A784312-44C2-41E3-BD40-21DC4C95E913}" srcId="{42D8BD3C-DCCB-4D4D-B609-0AEDC4FA8BBF}" destId="{1572CDDA-07C5-402E-B6B0-E779FC56940B}" srcOrd="0" destOrd="0" parTransId="{DFFF06A4-A6D4-4FB3-B84F-E220BC4BA5B6}" sibTransId="{CB29A0B3-52FE-4982-B811-F2994BD41236}"/>
    <dgm:cxn modelId="{6CF9749F-7132-47EC-A7A2-FD39BF0E5A0D}" type="presOf" srcId="{E9D0FDB7-537A-4E9A-9D5B-F588B34C952F}" destId="{C4886C01-6666-4F90-B0C8-01F7D7342796}" srcOrd="0" destOrd="0" presId="urn:microsoft.com/office/officeart/2005/8/layout/pictureOrgChart+Icon"/>
    <dgm:cxn modelId="{4F5E4B8F-B9FE-4B9B-A8BB-06E59EBA9750}" type="presOf" srcId="{42D8BD3C-DCCB-4D4D-B609-0AEDC4FA8BBF}" destId="{2D8D8D15-341B-4139-9948-9FDFCC1DDA48}" srcOrd="0" destOrd="0" presId="urn:microsoft.com/office/officeart/2005/8/layout/pictureOrgChart+Icon"/>
    <dgm:cxn modelId="{3E01F7B9-550C-415B-950E-D879BD4B7363}" type="presOf" srcId="{42D8BD3C-DCCB-4D4D-B609-0AEDC4FA8BBF}" destId="{E786E3C2-9EAA-422E-978E-F559425BDCF0}" srcOrd="1" destOrd="0" presId="urn:microsoft.com/office/officeart/2005/8/layout/pictureOrgChart+Icon"/>
    <dgm:cxn modelId="{4E7CB817-EAC7-4B8E-A477-20AE5EACAEA9}" type="presOf" srcId="{03898364-2A0D-48AB-A5A2-90CD7E11551F}" destId="{BAA36012-FE14-41EB-8DF8-7B683B889C73}" srcOrd="0" destOrd="0" presId="urn:microsoft.com/office/officeart/2005/8/layout/pictureOrgChart+Icon"/>
    <dgm:cxn modelId="{66EFD222-36D6-4F6B-86F2-60DFC299CC33}" type="presOf" srcId="{AE066C7C-17FC-4C2E-84B7-27674FBC8998}" destId="{BB99C970-50C7-4F63-AE7A-12B436D98265}" srcOrd="1" destOrd="0" presId="urn:microsoft.com/office/officeart/2005/8/layout/pictureOrgChart+Icon"/>
    <dgm:cxn modelId="{C96CEAF9-1E57-44A5-99C5-2C4414B94A58}" type="presOf" srcId="{B78139C0-1D91-4B2B-80D1-040BF4B8D60A}" destId="{C0613AEC-B013-4F96-AB79-DF38BF6B9BD8}" srcOrd="0" destOrd="0" presId="urn:microsoft.com/office/officeart/2005/8/layout/pictureOrgChart+Icon"/>
    <dgm:cxn modelId="{F4EB037C-516C-4D97-8130-39AA592E6306}" type="presOf" srcId="{C88461A4-A24E-4D27-BDAA-F31994CCAA6C}" destId="{3DC45C75-8938-49D1-BA28-647DD562E28F}" srcOrd="0" destOrd="0" presId="urn:microsoft.com/office/officeart/2005/8/layout/pictureOrgChart+Icon"/>
    <dgm:cxn modelId="{83E7D923-BC5B-486B-98B0-267673938022}" srcId="{71836570-1BC7-4A07-B8CA-7CC2C0F25A20}" destId="{6D448091-9390-4263-8F5C-BA76D0C77FF8}" srcOrd="0" destOrd="0" parTransId="{E1C6BBDC-4B0D-45A2-9308-57ECC8380095}" sibTransId="{B0BAA97D-751E-41DB-BC78-FAEC48A611DD}"/>
    <dgm:cxn modelId="{685E24DE-70E1-4F71-B9CB-B72C40C56183}" type="presOf" srcId="{8D0FB664-B6D1-49CD-A13F-D53EFE630F00}" destId="{DB1209F5-0508-46E1-9ADF-9A21F49E188C}" srcOrd="0" destOrd="0" presId="urn:microsoft.com/office/officeart/2005/8/layout/pictureOrgChart+Icon"/>
    <dgm:cxn modelId="{1492EB22-A2D9-46C4-AA10-2673723E63D7}" srcId="{E9D0FDB7-537A-4E9A-9D5B-F588B34C952F}" destId="{AE066C7C-17FC-4C2E-84B7-27674FBC8998}" srcOrd="0" destOrd="0" parTransId="{B78139C0-1D91-4B2B-80D1-040BF4B8D60A}" sibTransId="{39405275-D1FF-470B-9C30-E90AB61DFB91}"/>
    <dgm:cxn modelId="{5D780AED-C559-4B45-8D67-5C960F83EE57}" type="presOf" srcId="{71836570-1BC7-4A07-B8CA-7CC2C0F25A20}" destId="{50F5977B-A7F8-432B-88AE-DF91239A2CBE}" srcOrd="0" destOrd="0" presId="urn:microsoft.com/office/officeart/2005/8/layout/pictureOrgChart+Icon"/>
    <dgm:cxn modelId="{2B2E196F-26DB-4404-9F9E-AFAD2068DB78}" type="presOf" srcId="{C88461A4-A24E-4D27-BDAA-F31994CCAA6C}" destId="{FDA86CFC-CA40-4760-BFF5-18FC621962ED}" srcOrd="1" destOrd="0" presId="urn:microsoft.com/office/officeart/2005/8/layout/pictureOrgChart+Icon"/>
    <dgm:cxn modelId="{5A45D829-58E5-4E2C-A147-4F6B07BD7B33}" type="presOf" srcId="{6D448091-9390-4263-8F5C-BA76D0C77FF8}" destId="{B572B853-6875-4EF1-8CB0-4DDF54B1D005}" srcOrd="0" destOrd="0" presId="urn:microsoft.com/office/officeart/2005/8/layout/pictureOrgChart+Icon"/>
    <dgm:cxn modelId="{68E0949F-11BA-46C1-8575-78C203624FCB}" type="presOf" srcId="{4ED1D405-3EF7-403F-A0BD-5C70B2C5D680}" destId="{8AD27099-5BDC-4763-941A-1521C7A206D2}" srcOrd="0" destOrd="0" presId="urn:microsoft.com/office/officeart/2005/8/layout/pictureOrgChart+Icon"/>
    <dgm:cxn modelId="{7FBF5498-3767-4F83-AA2D-D1D321B05CD1}" type="presOf" srcId="{1572CDDA-07C5-402E-B6B0-E779FC56940B}" destId="{F3F619B9-3D65-4296-BED0-9FAB8493D8A0}" srcOrd="1" destOrd="0" presId="urn:microsoft.com/office/officeart/2005/8/layout/pictureOrgChart+Icon"/>
    <dgm:cxn modelId="{814F7902-0412-4DCE-8F11-10BD73D9BA3B}" srcId="{71836570-1BC7-4A07-B8CA-7CC2C0F25A20}" destId="{E9D0FDB7-537A-4E9A-9D5B-F588B34C952F}" srcOrd="3" destOrd="0" parTransId="{B1D403A5-D99D-4463-804C-D9B1BB3E617D}" sibTransId="{B47019D2-31D0-4867-A551-35BF03A68C9B}"/>
    <dgm:cxn modelId="{079BEE32-DB53-49EE-8A71-BAB2D1FA21B0}" type="presOf" srcId="{B1D403A5-D99D-4463-804C-D9B1BB3E617D}" destId="{E08F2D80-9B45-4EE3-9E58-89C0C333CE65}" srcOrd="0" destOrd="0" presId="urn:microsoft.com/office/officeart/2005/8/layout/pictureOrgChart+Icon"/>
    <dgm:cxn modelId="{31313D48-04B7-4F85-BA48-D2C97DB6E7B5}" type="presOf" srcId="{45889B38-4F94-4E27-BD71-81E4A927A388}" destId="{9F37A369-DA9F-48E7-B0FE-A56B60C1C3E4}" srcOrd="1" destOrd="0" presId="urn:microsoft.com/office/officeart/2005/8/layout/pictureOrgChart+Icon"/>
    <dgm:cxn modelId="{F300ADDB-AE06-44CF-A10C-6CBD9691FDE0}" type="presOf" srcId="{E1C6BBDC-4B0D-45A2-9308-57ECC8380095}" destId="{25CDAFD9-591E-45E7-8EF3-498C8EB188B5}" srcOrd="0" destOrd="0" presId="urn:microsoft.com/office/officeart/2005/8/layout/pictureOrgChart+Icon"/>
    <dgm:cxn modelId="{567358D4-8F0A-4325-9884-7B7142E7B9AA}" type="presOf" srcId="{6D448091-9390-4263-8F5C-BA76D0C77FF8}" destId="{3CA774B1-141F-4D78-A341-8A61345EB598}" srcOrd="1" destOrd="0" presId="urn:microsoft.com/office/officeart/2005/8/layout/pictureOrgChart+Icon"/>
    <dgm:cxn modelId="{518131C6-9A37-43C2-B0A8-56C57FD7E2A6}" srcId="{71836570-1BC7-4A07-B8CA-7CC2C0F25A20}" destId="{45889B38-4F94-4E27-BD71-81E4A927A388}" srcOrd="2" destOrd="0" parTransId="{03898364-2A0D-48AB-A5A2-90CD7E11551F}" sibTransId="{D81F40FB-7BC8-4398-9591-FEBD7E32AA2F}"/>
    <dgm:cxn modelId="{56E1B82A-614D-4400-85BF-300D45FA7D30}" type="presOf" srcId="{71836570-1BC7-4A07-B8CA-7CC2C0F25A20}" destId="{838B9B45-1B6E-46FE-9162-D951CC53A4C5}" srcOrd="1" destOrd="0" presId="urn:microsoft.com/office/officeart/2005/8/layout/pictureOrgChart+Icon"/>
    <dgm:cxn modelId="{C79A1A92-90C2-4CD8-917A-151ECF9D927D}" type="presOf" srcId="{8F223093-2D5B-4B37-A980-80A30FE35AC2}" destId="{DE905927-34F9-4257-ADF1-C5E4DC2859FC}" srcOrd="0" destOrd="0" presId="urn:microsoft.com/office/officeart/2005/8/layout/pictureOrgChart+Icon"/>
    <dgm:cxn modelId="{32719CCA-1BC4-438C-B70A-4FB652CE51E4}" type="presOf" srcId="{5EB3FA76-B94C-4AAD-80E7-C6436B7CE0D5}" destId="{14F0E0BE-B4F5-49B6-9FA6-967A3810E0B8}" srcOrd="0" destOrd="0" presId="urn:microsoft.com/office/officeart/2005/8/layout/pictureOrgChart+Icon"/>
    <dgm:cxn modelId="{92999CCE-E551-4F06-B4EB-E152410C84BF}" type="presOf" srcId="{5EB3FA76-B94C-4AAD-80E7-C6436B7CE0D5}" destId="{22F3F1F5-C93E-44F9-9955-ABC5C3F43853}" srcOrd="1" destOrd="0" presId="urn:microsoft.com/office/officeart/2005/8/layout/pictureOrgChart+Icon"/>
    <dgm:cxn modelId="{75FFFB30-0729-4B05-8BD9-3B12310CBCAB}" srcId="{71836570-1BC7-4A07-B8CA-7CC2C0F25A20}" destId="{C88461A4-A24E-4D27-BDAA-F31994CCAA6C}" srcOrd="1" destOrd="0" parTransId="{C65C80E7-3A3E-4789-83F8-FDE0C2B3AAB1}" sibTransId="{42B99784-45DC-4C15-809E-E8F36F7214E7}"/>
    <dgm:cxn modelId="{74A76193-B162-4A6F-8C53-7B8D3794F430}" type="presOf" srcId="{E9D0FDB7-537A-4E9A-9D5B-F588B34C952F}" destId="{249F5403-B051-4F0B-8D48-3BE9A5C8640C}" srcOrd="1" destOrd="0" presId="urn:microsoft.com/office/officeart/2005/8/layout/pictureOrgChart+Icon"/>
    <dgm:cxn modelId="{C00D98A2-168F-41C7-92F4-B0D05499B1D7}" srcId="{45889B38-4F94-4E27-BD71-81E4A927A388}" destId="{8D0FB664-B6D1-49CD-A13F-D53EFE630F00}" srcOrd="0" destOrd="0" parTransId="{8F223093-2D5B-4B37-A980-80A30FE35AC2}" sibTransId="{6A8A897A-AEA3-4960-AEBB-D409E15E477F}"/>
    <dgm:cxn modelId="{54FB490A-5598-4E09-B956-6E8DADD7CAC1}" srcId="{4ED1D405-3EF7-403F-A0BD-5C70B2C5D680}" destId="{71836570-1BC7-4A07-B8CA-7CC2C0F25A20}" srcOrd="0" destOrd="0" parTransId="{419CA5AF-6340-423E-93F8-1D1D57AEACCF}" sibTransId="{FE8F757E-D5D9-4E9A-AAEC-0E394BBBAF51}"/>
    <dgm:cxn modelId="{026E5853-DF0A-46E9-8F6C-EF7E3EC7562A}" srcId="{C88461A4-A24E-4D27-BDAA-F31994CCAA6C}" destId="{5EB3FA76-B94C-4AAD-80E7-C6436B7CE0D5}" srcOrd="0" destOrd="0" parTransId="{64C501F5-4506-475E-A30A-32880E44D409}" sibTransId="{DDA869CD-DF6B-48AE-B0AA-4AC97068F116}"/>
    <dgm:cxn modelId="{322FF674-62DB-46CC-AD75-E921A61106D0}" type="presOf" srcId="{C65C80E7-3A3E-4789-83F8-FDE0C2B3AAB1}" destId="{589AC6A2-19C4-45D4-A81F-0FF05A7165B0}" srcOrd="0" destOrd="0" presId="urn:microsoft.com/office/officeart/2005/8/layout/pictureOrgChart+Icon"/>
    <dgm:cxn modelId="{40127A89-77B5-4C1B-BD32-4B0B8A035CBA}" type="presOf" srcId="{45889B38-4F94-4E27-BD71-81E4A927A388}" destId="{BF1D15FE-BD5D-4AC0-A9FA-164A0625DC1B}" srcOrd="0" destOrd="0" presId="urn:microsoft.com/office/officeart/2005/8/layout/pictureOrgChart+Icon"/>
    <dgm:cxn modelId="{CD583851-2B07-4FA8-9A78-0788C7CB3772}" type="presParOf" srcId="{8AD27099-5BDC-4763-941A-1521C7A206D2}" destId="{7B28D1D6-7F68-420B-82D7-BF1E3750106B}" srcOrd="0" destOrd="0" presId="urn:microsoft.com/office/officeart/2005/8/layout/pictureOrgChart+Icon"/>
    <dgm:cxn modelId="{BD8B69AE-0CF9-4BE2-9956-8FD332038747}" type="presParOf" srcId="{7B28D1D6-7F68-420B-82D7-BF1E3750106B}" destId="{7943FE00-60D8-4D9A-ABF1-CE767AD3410B}" srcOrd="0" destOrd="0" presId="urn:microsoft.com/office/officeart/2005/8/layout/pictureOrgChart+Icon"/>
    <dgm:cxn modelId="{83D8AAB0-8E9F-4E9F-A290-3FA3EE05E475}" type="presParOf" srcId="{7943FE00-60D8-4D9A-ABF1-CE767AD3410B}" destId="{50F5977B-A7F8-432B-88AE-DF91239A2CBE}" srcOrd="0" destOrd="0" presId="urn:microsoft.com/office/officeart/2005/8/layout/pictureOrgChart+Icon"/>
    <dgm:cxn modelId="{38716C87-552D-4921-AEE2-74CE0C226F17}" type="presParOf" srcId="{7943FE00-60D8-4D9A-ABF1-CE767AD3410B}" destId="{3BC8DB01-94BA-4432-8178-F510790C338C}" srcOrd="1" destOrd="0" presId="urn:microsoft.com/office/officeart/2005/8/layout/pictureOrgChart+Icon"/>
    <dgm:cxn modelId="{4225E0C6-52F2-40AD-87D2-7D3FE362B957}" type="presParOf" srcId="{7943FE00-60D8-4D9A-ABF1-CE767AD3410B}" destId="{838B9B45-1B6E-46FE-9162-D951CC53A4C5}" srcOrd="2" destOrd="0" presId="urn:microsoft.com/office/officeart/2005/8/layout/pictureOrgChart+Icon"/>
    <dgm:cxn modelId="{473A7547-F74F-41DA-B657-7B0E06376D42}" type="presParOf" srcId="{7B28D1D6-7F68-420B-82D7-BF1E3750106B}" destId="{B541C644-1026-4F49-8715-6112017AE8FF}" srcOrd="1" destOrd="0" presId="urn:microsoft.com/office/officeart/2005/8/layout/pictureOrgChart+Icon"/>
    <dgm:cxn modelId="{924280A9-B092-4D24-BE16-74FA49C6A2BB}" type="presParOf" srcId="{B541C644-1026-4F49-8715-6112017AE8FF}" destId="{589AC6A2-19C4-45D4-A81F-0FF05A7165B0}" srcOrd="0" destOrd="0" presId="urn:microsoft.com/office/officeart/2005/8/layout/pictureOrgChart+Icon"/>
    <dgm:cxn modelId="{D447EBEB-D22D-45B7-800D-A054E246E4DF}" type="presParOf" srcId="{B541C644-1026-4F49-8715-6112017AE8FF}" destId="{AC38F1CE-D8A1-49BB-AB3C-0B538ECB53A8}" srcOrd="1" destOrd="0" presId="urn:microsoft.com/office/officeart/2005/8/layout/pictureOrgChart+Icon"/>
    <dgm:cxn modelId="{261A3931-C463-42BF-A6F2-E3F8EC7E6936}" type="presParOf" srcId="{AC38F1CE-D8A1-49BB-AB3C-0B538ECB53A8}" destId="{5D27EE2C-D76B-4BF7-9CBE-C960D1700235}" srcOrd="0" destOrd="0" presId="urn:microsoft.com/office/officeart/2005/8/layout/pictureOrgChart+Icon"/>
    <dgm:cxn modelId="{F314EBA2-3286-4089-86AC-1D372AEA3BD1}" type="presParOf" srcId="{5D27EE2C-D76B-4BF7-9CBE-C960D1700235}" destId="{3DC45C75-8938-49D1-BA28-647DD562E28F}" srcOrd="0" destOrd="0" presId="urn:microsoft.com/office/officeart/2005/8/layout/pictureOrgChart+Icon"/>
    <dgm:cxn modelId="{1718D1A3-C91F-4C43-A2A1-34A42252D243}" type="presParOf" srcId="{5D27EE2C-D76B-4BF7-9CBE-C960D1700235}" destId="{469AB2A5-22E5-4576-A6D3-483BFA2A71A4}" srcOrd="1" destOrd="0" presId="urn:microsoft.com/office/officeart/2005/8/layout/pictureOrgChart+Icon"/>
    <dgm:cxn modelId="{279AB6A0-68FC-40FF-BD24-C161B7D7EACF}" type="presParOf" srcId="{5D27EE2C-D76B-4BF7-9CBE-C960D1700235}" destId="{FDA86CFC-CA40-4760-BFF5-18FC621962ED}" srcOrd="2" destOrd="0" presId="urn:microsoft.com/office/officeart/2005/8/layout/pictureOrgChart+Icon"/>
    <dgm:cxn modelId="{D512A971-155E-415D-A574-3C27E6843A96}" type="presParOf" srcId="{AC38F1CE-D8A1-49BB-AB3C-0B538ECB53A8}" destId="{ADB33249-638A-4476-AB55-65242A3A6238}" srcOrd="1" destOrd="0" presId="urn:microsoft.com/office/officeart/2005/8/layout/pictureOrgChart+Icon"/>
    <dgm:cxn modelId="{929A88A4-C862-48E0-AF73-C46DE8021F9D}" type="presParOf" srcId="{ADB33249-638A-4476-AB55-65242A3A6238}" destId="{03F4D177-80F6-4870-8682-9B074246D045}" srcOrd="0" destOrd="0" presId="urn:microsoft.com/office/officeart/2005/8/layout/pictureOrgChart+Icon"/>
    <dgm:cxn modelId="{1E0F14DD-9D04-4CFA-B638-26113E1C0B64}" type="presParOf" srcId="{ADB33249-638A-4476-AB55-65242A3A6238}" destId="{F4489FDE-9FBD-4005-9F85-1F8EBC8C0BDB}" srcOrd="1" destOrd="0" presId="urn:microsoft.com/office/officeart/2005/8/layout/pictureOrgChart+Icon"/>
    <dgm:cxn modelId="{C57D2F0C-E0C9-4DEB-8099-891018366139}" type="presParOf" srcId="{F4489FDE-9FBD-4005-9F85-1F8EBC8C0BDB}" destId="{B6EBF4F7-FC40-4D6D-BCAB-ECEE6826705E}" srcOrd="0" destOrd="0" presId="urn:microsoft.com/office/officeart/2005/8/layout/pictureOrgChart+Icon"/>
    <dgm:cxn modelId="{8042717C-C45D-4B08-BEA1-4E82901552EE}" type="presParOf" srcId="{B6EBF4F7-FC40-4D6D-BCAB-ECEE6826705E}" destId="{14F0E0BE-B4F5-49B6-9FA6-967A3810E0B8}" srcOrd="0" destOrd="0" presId="urn:microsoft.com/office/officeart/2005/8/layout/pictureOrgChart+Icon"/>
    <dgm:cxn modelId="{21EA89B1-1464-4F01-BF83-3B63D253BA15}" type="presParOf" srcId="{B6EBF4F7-FC40-4D6D-BCAB-ECEE6826705E}" destId="{41E7B146-8D18-4F38-8082-84E1D774BDF7}" srcOrd="1" destOrd="0" presId="urn:microsoft.com/office/officeart/2005/8/layout/pictureOrgChart+Icon"/>
    <dgm:cxn modelId="{D4E0B172-6213-4CD2-8045-E44FE121CE04}" type="presParOf" srcId="{B6EBF4F7-FC40-4D6D-BCAB-ECEE6826705E}" destId="{22F3F1F5-C93E-44F9-9955-ABC5C3F43853}" srcOrd="2" destOrd="0" presId="urn:microsoft.com/office/officeart/2005/8/layout/pictureOrgChart+Icon"/>
    <dgm:cxn modelId="{8054F872-D195-4849-84A4-F39FA324DF79}" type="presParOf" srcId="{F4489FDE-9FBD-4005-9F85-1F8EBC8C0BDB}" destId="{C830B0B0-1E6B-4387-8C2C-9DBD5136BAB3}" srcOrd="1" destOrd="0" presId="urn:microsoft.com/office/officeart/2005/8/layout/pictureOrgChart+Icon"/>
    <dgm:cxn modelId="{73125738-5A39-4FB7-A271-B1BC9995AF7F}" type="presParOf" srcId="{F4489FDE-9FBD-4005-9F85-1F8EBC8C0BDB}" destId="{42434E56-8C74-4401-BEC0-801C28977EC7}" srcOrd="2" destOrd="0" presId="urn:microsoft.com/office/officeart/2005/8/layout/pictureOrgChart+Icon"/>
    <dgm:cxn modelId="{FD17B335-9E57-48C7-AD49-9EC3CCF6DB9F}" type="presParOf" srcId="{AC38F1CE-D8A1-49BB-AB3C-0B538ECB53A8}" destId="{3280506C-8604-48CA-BB79-4D07333588C4}" srcOrd="2" destOrd="0" presId="urn:microsoft.com/office/officeart/2005/8/layout/pictureOrgChart+Icon"/>
    <dgm:cxn modelId="{93BC2079-6682-444A-A876-EF85DD7C6784}" type="presParOf" srcId="{B541C644-1026-4F49-8715-6112017AE8FF}" destId="{BAA36012-FE14-41EB-8DF8-7B683B889C73}" srcOrd="2" destOrd="0" presId="urn:microsoft.com/office/officeart/2005/8/layout/pictureOrgChart+Icon"/>
    <dgm:cxn modelId="{9122D516-7AFC-4FF2-ABFF-E5706FAD8BA9}" type="presParOf" srcId="{B541C644-1026-4F49-8715-6112017AE8FF}" destId="{103B1E2E-584D-4BAF-A50D-ED458F26F055}" srcOrd="3" destOrd="0" presId="urn:microsoft.com/office/officeart/2005/8/layout/pictureOrgChart+Icon"/>
    <dgm:cxn modelId="{327E0CCC-9D68-4CF8-AAD9-0A59260DF3B4}" type="presParOf" srcId="{103B1E2E-584D-4BAF-A50D-ED458F26F055}" destId="{3B0E2894-615A-4FB2-908E-DE771B3A5857}" srcOrd="0" destOrd="0" presId="urn:microsoft.com/office/officeart/2005/8/layout/pictureOrgChart+Icon"/>
    <dgm:cxn modelId="{84E43DBB-25D9-4D7A-A887-B0E47CCFA8EF}" type="presParOf" srcId="{3B0E2894-615A-4FB2-908E-DE771B3A5857}" destId="{BF1D15FE-BD5D-4AC0-A9FA-164A0625DC1B}" srcOrd="0" destOrd="0" presId="urn:microsoft.com/office/officeart/2005/8/layout/pictureOrgChart+Icon"/>
    <dgm:cxn modelId="{F04CE74F-7D7E-45FD-987E-D04627059A33}" type="presParOf" srcId="{3B0E2894-615A-4FB2-908E-DE771B3A5857}" destId="{D2AFB642-52FB-4622-ADAA-467FDABA5981}" srcOrd="1" destOrd="0" presId="urn:microsoft.com/office/officeart/2005/8/layout/pictureOrgChart+Icon"/>
    <dgm:cxn modelId="{AD29D4C9-E3C0-41C7-92A2-106F221CE64C}" type="presParOf" srcId="{3B0E2894-615A-4FB2-908E-DE771B3A5857}" destId="{9F37A369-DA9F-48E7-B0FE-A56B60C1C3E4}" srcOrd="2" destOrd="0" presId="urn:microsoft.com/office/officeart/2005/8/layout/pictureOrgChart+Icon"/>
    <dgm:cxn modelId="{7B7DDA7A-2F94-450A-B268-AE37A547C0E0}" type="presParOf" srcId="{103B1E2E-584D-4BAF-A50D-ED458F26F055}" destId="{D97FCCBE-18FB-4FC4-AC48-0321648ACE2D}" srcOrd="1" destOrd="0" presId="urn:microsoft.com/office/officeart/2005/8/layout/pictureOrgChart+Icon"/>
    <dgm:cxn modelId="{D270C0EC-F7CA-4F12-A706-B8065111653A}" type="presParOf" srcId="{D97FCCBE-18FB-4FC4-AC48-0321648ACE2D}" destId="{DE905927-34F9-4257-ADF1-C5E4DC2859FC}" srcOrd="0" destOrd="0" presId="urn:microsoft.com/office/officeart/2005/8/layout/pictureOrgChart+Icon"/>
    <dgm:cxn modelId="{7CF8A03B-8703-4536-B828-E2681876E39A}" type="presParOf" srcId="{D97FCCBE-18FB-4FC4-AC48-0321648ACE2D}" destId="{97641606-B680-41E9-B7B8-100F23835465}" srcOrd="1" destOrd="0" presId="urn:microsoft.com/office/officeart/2005/8/layout/pictureOrgChart+Icon"/>
    <dgm:cxn modelId="{F1D6153E-C1B2-46D5-8798-3EF8E5626E17}" type="presParOf" srcId="{97641606-B680-41E9-B7B8-100F23835465}" destId="{8A1DCCEE-9694-42B9-AFA1-3A180D35084F}" srcOrd="0" destOrd="0" presId="urn:microsoft.com/office/officeart/2005/8/layout/pictureOrgChart+Icon"/>
    <dgm:cxn modelId="{526F87C8-1FDB-48E3-A639-D429011C85A7}" type="presParOf" srcId="{8A1DCCEE-9694-42B9-AFA1-3A180D35084F}" destId="{DB1209F5-0508-46E1-9ADF-9A21F49E188C}" srcOrd="0" destOrd="0" presId="urn:microsoft.com/office/officeart/2005/8/layout/pictureOrgChart+Icon"/>
    <dgm:cxn modelId="{D9D8557F-8106-48C2-A634-25B1526E395F}" type="presParOf" srcId="{8A1DCCEE-9694-42B9-AFA1-3A180D35084F}" destId="{EE1E11B2-7970-4C76-A519-15C10EA4C021}" srcOrd="1" destOrd="0" presId="urn:microsoft.com/office/officeart/2005/8/layout/pictureOrgChart+Icon"/>
    <dgm:cxn modelId="{5A028840-15E8-4F9B-9274-10E8B7E5A87A}" type="presParOf" srcId="{8A1DCCEE-9694-42B9-AFA1-3A180D35084F}" destId="{2D4B3BF6-498A-454D-99A8-E19754BCC35D}" srcOrd="2" destOrd="0" presId="urn:microsoft.com/office/officeart/2005/8/layout/pictureOrgChart+Icon"/>
    <dgm:cxn modelId="{E10FFAFB-C9A7-4611-9FAA-29297BBC1BC3}" type="presParOf" srcId="{97641606-B680-41E9-B7B8-100F23835465}" destId="{14EC9056-96C2-4EBB-B9D4-7EFFBE83413C}" srcOrd="1" destOrd="0" presId="urn:microsoft.com/office/officeart/2005/8/layout/pictureOrgChart+Icon"/>
    <dgm:cxn modelId="{B2EBA9D1-AB45-4527-99B4-F9BC058B2885}" type="presParOf" srcId="{97641606-B680-41E9-B7B8-100F23835465}" destId="{3B74E427-FD3B-4EE1-AC03-5FECEFD47EEE}" srcOrd="2" destOrd="0" presId="urn:microsoft.com/office/officeart/2005/8/layout/pictureOrgChart+Icon"/>
    <dgm:cxn modelId="{5F4AFB01-496B-47F1-81FC-95B5EF68171B}" type="presParOf" srcId="{103B1E2E-584D-4BAF-A50D-ED458F26F055}" destId="{CB0C6287-1EAA-4EEF-B5F8-4D48717E1720}" srcOrd="2" destOrd="0" presId="urn:microsoft.com/office/officeart/2005/8/layout/pictureOrgChart+Icon"/>
    <dgm:cxn modelId="{172A0E05-32A1-4D09-B9FB-1750DA52C741}" type="presParOf" srcId="{B541C644-1026-4F49-8715-6112017AE8FF}" destId="{E08F2D80-9B45-4EE3-9E58-89C0C333CE65}" srcOrd="4" destOrd="0" presId="urn:microsoft.com/office/officeart/2005/8/layout/pictureOrgChart+Icon"/>
    <dgm:cxn modelId="{A8E99EB3-1F46-4D93-91D5-6ED67170E35A}" type="presParOf" srcId="{B541C644-1026-4F49-8715-6112017AE8FF}" destId="{1AAF4F3F-FBB6-4816-A47E-3FA1BF56676F}" srcOrd="5" destOrd="0" presId="urn:microsoft.com/office/officeart/2005/8/layout/pictureOrgChart+Icon"/>
    <dgm:cxn modelId="{2F5B4188-6D11-45F5-AA76-388B0F56280E}" type="presParOf" srcId="{1AAF4F3F-FBB6-4816-A47E-3FA1BF56676F}" destId="{CB482212-D06E-4DF9-86E7-AD54895E8F93}" srcOrd="0" destOrd="0" presId="urn:microsoft.com/office/officeart/2005/8/layout/pictureOrgChart+Icon"/>
    <dgm:cxn modelId="{9BDF90E2-0E08-4046-BA6C-45EAFA751076}" type="presParOf" srcId="{CB482212-D06E-4DF9-86E7-AD54895E8F93}" destId="{C4886C01-6666-4F90-B0C8-01F7D7342796}" srcOrd="0" destOrd="0" presId="urn:microsoft.com/office/officeart/2005/8/layout/pictureOrgChart+Icon"/>
    <dgm:cxn modelId="{0D500E46-A0A0-4FEE-8073-756D62285039}" type="presParOf" srcId="{CB482212-D06E-4DF9-86E7-AD54895E8F93}" destId="{531D9C93-1E02-4539-B33C-0F5AB520F037}" srcOrd="1" destOrd="0" presId="urn:microsoft.com/office/officeart/2005/8/layout/pictureOrgChart+Icon"/>
    <dgm:cxn modelId="{CC6C1072-FD8C-4001-9045-9A331F879F25}" type="presParOf" srcId="{CB482212-D06E-4DF9-86E7-AD54895E8F93}" destId="{249F5403-B051-4F0B-8D48-3BE9A5C8640C}" srcOrd="2" destOrd="0" presId="urn:microsoft.com/office/officeart/2005/8/layout/pictureOrgChart+Icon"/>
    <dgm:cxn modelId="{0BACF138-5722-43D2-B842-EC93525657E6}" type="presParOf" srcId="{1AAF4F3F-FBB6-4816-A47E-3FA1BF56676F}" destId="{9A8ABD48-DD0C-41CD-B28E-BDA1E1C82551}" srcOrd="1" destOrd="0" presId="urn:microsoft.com/office/officeart/2005/8/layout/pictureOrgChart+Icon"/>
    <dgm:cxn modelId="{A35B506F-AE2B-498E-83C6-C664B0829C32}" type="presParOf" srcId="{9A8ABD48-DD0C-41CD-B28E-BDA1E1C82551}" destId="{C0613AEC-B013-4F96-AB79-DF38BF6B9BD8}" srcOrd="0" destOrd="0" presId="urn:microsoft.com/office/officeart/2005/8/layout/pictureOrgChart+Icon"/>
    <dgm:cxn modelId="{C3CE7D4D-5F8A-4467-8452-75612F329D75}" type="presParOf" srcId="{9A8ABD48-DD0C-41CD-B28E-BDA1E1C82551}" destId="{03309277-1177-43DC-A38C-7AD7DAE1DD1A}" srcOrd="1" destOrd="0" presId="urn:microsoft.com/office/officeart/2005/8/layout/pictureOrgChart+Icon"/>
    <dgm:cxn modelId="{4EDC8ED0-745F-4C80-B52B-B55EC7766300}" type="presParOf" srcId="{03309277-1177-43DC-A38C-7AD7DAE1DD1A}" destId="{60581F43-5165-4886-A444-1D25764E15A5}" srcOrd="0" destOrd="0" presId="urn:microsoft.com/office/officeart/2005/8/layout/pictureOrgChart+Icon"/>
    <dgm:cxn modelId="{597E206C-A6F8-4C06-99A1-F0A077CF9DE8}" type="presParOf" srcId="{60581F43-5165-4886-A444-1D25764E15A5}" destId="{29A19974-EB56-4B75-8379-014510ABDE22}" srcOrd="0" destOrd="0" presId="urn:microsoft.com/office/officeart/2005/8/layout/pictureOrgChart+Icon"/>
    <dgm:cxn modelId="{62AEDD4E-A929-476C-B2C4-8428CFB37E8D}" type="presParOf" srcId="{60581F43-5165-4886-A444-1D25764E15A5}" destId="{6839E7C5-12E3-4F79-B3C7-6E00C8F59DE4}" srcOrd="1" destOrd="0" presId="urn:microsoft.com/office/officeart/2005/8/layout/pictureOrgChart+Icon"/>
    <dgm:cxn modelId="{A83CE4C8-55A2-4311-84FD-FE4F770994A3}" type="presParOf" srcId="{60581F43-5165-4886-A444-1D25764E15A5}" destId="{BB99C970-50C7-4F63-AE7A-12B436D98265}" srcOrd="2" destOrd="0" presId="urn:microsoft.com/office/officeart/2005/8/layout/pictureOrgChart+Icon"/>
    <dgm:cxn modelId="{14E8FF23-490B-4159-BDD7-5E2BD2F9087D}" type="presParOf" srcId="{03309277-1177-43DC-A38C-7AD7DAE1DD1A}" destId="{7AE58451-58AB-40C4-A507-CC5AFC692166}" srcOrd="1" destOrd="0" presId="urn:microsoft.com/office/officeart/2005/8/layout/pictureOrgChart+Icon"/>
    <dgm:cxn modelId="{4A842442-A39D-402C-BC01-4D7B3F5582A9}" type="presParOf" srcId="{03309277-1177-43DC-A38C-7AD7DAE1DD1A}" destId="{35E70171-A09D-41BD-8700-C058FD0C0DDF}" srcOrd="2" destOrd="0" presId="urn:microsoft.com/office/officeart/2005/8/layout/pictureOrgChart+Icon"/>
    <dgm:cxn modelId="{53A551C1-D4D5-4189-A5C4-9E2A5C8629DE}" type="presParOf" srcId="{1AAF4F3F-FBB6-4816-A47E-3FA1BF56676F}" destId="{BB0D44C4-E8DD-4A64-92B0-49F3C7B898B1}" srcOrd="2" destOrd="0" presId="urn:microsoft.com/office/officeart/2005/8/layout/pictureOrgChart+Icon"/>
    <dgm:cxn modelId="{0B834183-D5DD-4BBC-8737-C391D27D0F65}" type="presParOf" srcId="{B541C644-1026-4F49-8715-6112017AE8FF}" destId="{727A1DE0-0549-4AA3-BFEF-97B4D3FAAD0F}" srcOrd="6" destOrd="0" presId="urn:microsoft.com/office/officeart/2005/8/layout/pictureOrgChart+Icon"/>
    <dgm:cxn modelId="{F5F878EF-26A1-42E3-8AA1-6D77755C1430}" type="presParOf" srcId="{B541C644-1026-4F49-8715-6112017AE8FF}" destId="{C23AF3FE-7BF0-4E20-8735-D9C31425EBAD}" srcOrd="7" destOrd="0" presId="urn:microsoft.com/office/officeart/2005/8/layout/pictureOrgChart+Icon"/>
    <dgm:cxn modelId="{ADD0284D-F7DD-4817-A062-0A1A21224263}" type="presParOf" srcId="{C23AF3FE-7BF0-4E20-8735-D9C31425EBAD}" destId="{1A60D647-9A39-463E-A111-6720C46101CC}" srcOrd="0" destOrd="0" presId="urn:microsoft.com/office/officeart/2005/8/layout/pictureOrgChart+Icon"/>
    <dgm:cxn modelId="{E2B9182D-5A4F-4EA8-9958-75EE801B772B}" type="presParOf" srcId="{1A60D647-9A39-463E-A111-6720C46101CC}" destId="{2D8D8D15-341B-4139-9948-9FDFCC1DDA48}" srcOrd="0" destOrd="0" presId="urn:microsoft.com/office/officeart/2005/8/layout/pictureOrgChart+Icon"/>
    <dgm:cxn modelId="{E2DD7A53-4AD2-40A5-9AD7-7AD5FD5C24DF}" type="presParOf" srcId="{1A60D647-9A39-463E-A111-6720C46101CC}" destId="{1182DEE5-A460-4C21-812D-1792D446E3DC}" srcOrd="1" destOrd="0" presId="urn:microsoft.com/office/officeart/2005/8/layout/pictureOrgChart+Icon"/>
    <dgm:cxn modelId="{9647374B-0BF5-4918-8273-DA54660B9163}" type="presParOf" srcId="{1A60D647-9A39-463E-A111-6720C46101CC}" destId="{E786E3C2-9EAA-422E-978E-F559425BDCF0}" srcOrd="2" destOrd="0" presId="urn:microsoft.com/office/officeart/2005/8/layout/pictureOrgChart+Icon"/>
    <dgm:cxn modelId="{3DE4476A-2FD9-4A09-A477-EC48216567AE}" type="presParOf" srcId="{C23AF3FE-7BF0-4E20-8735-D9C31425EBAD}" destId="{96E74E96-8309-4FBD-8B34-97AAC1DC5ED8}" srcOrd="1" destOrd="0" presId="urn:microsoft.com/office/officeart/2005/8/layout/pictureOrgChart+Icon"/>
    <dgm:cxn modelId="{8369D763-3B56-4650-9BC4-A9A25661300F}" type="presParOf" srcId="{96E74E96-8309-4FBD-8B34-97AAC1DC5ED8}" destId="{6295A555-395E-4D31-8F1E-6B079B7D0009}" srcOrd="0" destOrd="0" presId="urn:microsoft.com/office/officeart/2005/8/layout/pictureOrgChart+Icon"/>
    <dgm:cxn modelId="{D2BED6EA-6BE4-498F-9E73-FFF8ED208A8F}" type="presParOf" srcId="{96E74E96-8309-4FBD-8B34-97AAC1DC5ED8}" destId="{E53C294E-C6AF-46AD-99E8-C5D238E04DB4}" srcOrd="1" destOrd="0" presId="urn:microsoft.com/office/officeart/2005/8/layout/pictureOrgChart+Icon"/>
    <dgm:cxn modelId="{94D0A326-7AB8-4DA1-9A74-6DD1DC7550A7}" type="presParOf" srcId="{E53C294E-C6AF-46AD-99E8-C5D238E04DB4}" destId="{C22410E9-78F1-40B7-A3FE-6F17CFDDB191}" srcOrd="0" destOrd="0" presId="urn:microsoft.com/office/officeart/2005/8/layout/pictureOrgChart+Icon"/>
    <dgm:cxn modelId="{764F5562-F8C4-4093-A448-3ED1961EF40B}" type="presParOf" srcId="{C22410E9-78F1-40B7-A3FE-6F17CFDDB191}" destId="{6C847750-20C3-48E3-B328-2CDE0434B373}" srcOrd="0" destOrd="0" presId="urn:microsoft.com/office/officeart/2005/8/layout/pictureOrgChart+Icon"/>
    <dgm:cxn modelId="{993C21F0-EC23-450C-816C-FEA9B58E7DFD}" type="presParOf" srcId="{C22410E9-78F1-40B7-A3FE-6F17CFDDB191}" destId="{FC4FF4A1-083B-4766-9D4F-F49AAB818577}" srcOrd="1" destOrd="0" presId="urn:microsoft.com/office/officeart/2005/8/layout/pictureOrgChart+Icon"/>
    <dgm:cxn modelId="{D66D6F51-FFC9-4D85-AD12-D7DD63C06745}" type="presParOf" srcId="{C22410E9-78F1-40B7-A3FE-6F17CFDDB191}" destId="{F3F619B9-3D65-4296-BED0-9FAB8493D8A0}" srcOrd="2" destOrd="0" presId="urn:microsoft.com/office/officeart/2005/8/layout/pictureOrgChart+Icon"/>
    <dgm:cxn modelId="{BCE44990-0C7D-46C7-89CF-11744319B32D}" type="presParOf" srcId="{E53C294E-C6AF-46AD-99E8-C5D238E04DB4}" destId="{87033A89-ED21-4A4F-9C30-A59E8654B5AC}" srcOrd="1" destOrd="0" presId="urn:microsoft.com/office/officeart/2005/8/layout/pictureOrgChart+Icon"/>
    <dgm:cxn modelId="{9C005E91-7E81-42EB-AE2F-786F9535DA0C}" type="presParOf" srcId="{E53C294E-C6AF-46AD-99E8-C5D238E04DB4}" destId="{05D835D9-91C1-4AF0-B99B-7E02BB6EC448}" srcOrd="2" destOrd="0" presId="urn:microsoft.com/office/officeart/2005/8/layout/pictureOrgChart+Icon"/>
    <dgm:cxn modelId="{10EEC287-CDCB-487B-8283-CB8B8526196D}" type="presParOf" srcId="{C23AF3FE-7BF0-4E20-8735-D9C31425EBAD}" destId="{9229CEAC-4227-49D8-AE0E-DBB19552DCFA}" srcOrd="2" destOrd="0" presId="urn:microsoft.com/office/officeart/2005/8/layout/pictureOrgChart+Icon"/>
    <dgm:cxn modelId="{C202F85C-DE03-4581-ABCA-B55664E6D496}" type="presParOf" srcId="{7B28D1D6-7F68-420B-82D7-BF1E3750106B}" destId="{B7DF88C4-31D8-481E-A1C0-13C877E409BC}" srcOrd="2" destOrd="0" presId="urn:microsoft.com/office/officeart/2005/8/layout/pictureOrgChart+Icon"/>
    <dgm:cxn modelId="{65A04FAC-675F-4B83-B070-26131D6092C1}" type="presParOf" srcId="{B7DF88C4-31D8-481E-A1C0-13C877E409BC}" destId="{25CDAFD9-591E-45E7-8EF3-498C8EB188B5}" srcOrd="0" destOrd="0" presId="urn:microsoft.com/office/officeart/2005/8/layout/pictureOrgChart+Icon"/>
    <dgm:cxn modelId="{7AE3C77C-D99B-4258-9B10-E60122EF2DE8}" type="presParOf" srcId="{B7DF88C4-31D8-481E-A1C0-13C877E409BC}" destId="{A8970C54-E561-423D-8A9B-590E89250925}" srcOrd="1" destOrd="0" presId="urn:microsoft.com/office/officeart/2005/8/layout/pictureOrgChart+Icon"/>
    <dgm:cxn modelId="{AD536D28-3608-47EA-B6DC-6A41B218E0AD}" type="presParOf" srcId="{A8970C54-E561-423D-8A9B-590E89250925}" destId="{D5C12A28-4782-4562-9347-F9DF3DFD8137}" srcOrd="0" destOrd="0" presId="urn:microsoft.com/office/officeart/2005/8/layout/pictureOrgChart+Icon"/>
    <dgm:cxn modelId="{3B31C072-F47A-46FA-B63C-E4CA28209F6B}" type="presParOf" srcId="{D5C12A28-4782-4562-9347-F9DF3DFD8137}" destId="{B572B853-6875-4EF1-8CB0-4DDF54B1D005}" srcOrd="0" destOrd="0" presId="urn:microsoft.com/office/officeart/2005/8/layout/pictureOrgChart+Icon"/>
    <dgm:cxn modelId="{8B257EBF-973F-4287-9BB0-B000FFFF3A67}" type="presParOf" srcId="{D5C12A28-4782-4562-9347-F9DF3DFD8137}" destId="{E9C9AFBC-5063-4D3C-A3BF-6468C5493E7A}" srcOrd="1" destOrd="0" presId="urn:microsoft.com/office/officeart/2005/8/layout/pictureOrgChart+Icon"/>
    <dgm:cxn modelId="{68AE0634-6FB9-4EE7-A332-F30EF2556BA5}" type="presParOf" srcId="{D5C12A28-4782-4562-9347-F9DF3DFD8137}" destId="{3CA774B1-141F-4D78-A341-8A61345EB598}" srcOrd="2" destOrd="0" presId="urn:microsoft.com/office/officeart/2005/8/layout/pictureOrgChart+Icon"/>
    <dgm:cxn modelId="{51DDE953-3059-4272-8AE7-BB0069E478CB}" type="presParOf" srcId="{A8970C54-E561-423D-8A9B-590E89250925}" destId="{23F336A6-DA6B-4C65-8693-C91D5DB347CE}" srcOrd="1" destOrd="0" presId="urn:microsoft.com/office/officeart/2005/8/layout/pictureOrgChart+Icon"/>
    <dgm:cxn modelId="{16B51743-5717-43E8-93AF-F7B1E535B176}" type="presParOf" srcId="{A8970C54-E561-423D-8A9B-590E89250925}" destId="{A909EF78-DA4B-4AC3-AD54-084DCC888038}" srcOrd="2" destOrd="0" presId="urn:microsoft.com/office/officeart/2005/8/layout/pictureOrgChar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DAFD9-591E-45E7-8EF3-498C8EB188B5}">
      <dsp:nvSpPr>
        <dsp:cNvPr id="0" name=""/>
        <dsp:cNvSpPr/>
      </dsp:nvSpPr>
      <dsp:spPr>
        <a:xfrm>
          <a:off x="5212465" y="982708"/>
          <a:ext cx="206180" cy="903269"/>
        </a:xfrm>
        <a:custGeom>
          <a:avLst/>
          <a:gdLst/>
          <a:ahLst/>
          <a:cxnLst/>
          <a:rect l="0" t="0" r="0" b="0"/>
          <a:pathLst>
            <a:path>
              <a:moveTo>
                <a:pt x="206180" y="0"/>
              </a:moveTo>
              <a:lnTo>
                <a:pt x="206180" y="903269"/>
              </a:lnTo>
              <a:lnTo>
                <a:pt x="0" y="903269"/>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95A555-395E-4D31-8F1E-6B079B7D0009}">
      <dsp:nvSpPr>
        <dsp:cNvPr id="0" name=""/>
        <dsp:cNvSpPr/>
      </dsp:nvSpPr>
      <dsp:spPr>
        <a:xfrm>
          <a:off x="8197180" y="3771060"/>
          <a:ext cx="294544" cy="903269"/>
        </a:xfrm>
        <a:custGeom>
          <a:avLst/>
          <a:gdLst/>
          <a:ahLst/>
          <a:cxnLst/>
          <a:rect l="0" t="0" r="0" b="0"/>
          <a:pathLst>
            <a:path>
              <a:moveTo>
                <a:pt x="0" y="0"/>
              </a:moveTo>
              <a:lnTo>
                <a:pt x="0" y="903269"/>
              </a:lnTo>
              <a:lnTo>
                <a:pt x="294544" y="903269"/>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7A1DE0-0549-4AA3-BFEF-97B4D3FAAD0F}">
      <dsp:nvSpPr>
        <dsp:cNvPr id="0" name=""/>
        <dsp:cNvSpPr/>
      </dsp:nvSpPr>
      <dsp:spPr>
        <a:xfrm>
          <a:off x="5418646" y="982708"/>
          <a:ext cx="3563985" cy="1806538"/>
        </a:xfrm>
        <a:custGeom>
          <a:avLst/>
          <a:gdLst/>
          <a:ahLst/>
          <a:cxnLst/>
          <a:rect l="0" t="0" r="0" b="0"/>
          <a:pathLst>
            <a:path>
              <a:moveTo>
                <a:pt x="0" y="0"/>
              </a:moveTo>
              <a:lnTo>
                <a:pt x="0" y="1600357"/>
              </a:lnTo>
              <a:lnTo>
                <a:pt x="3563985" y="1600357"/>
              </a:lnTo>
              <a:lnTo>
                <a:pt x="3563985" y="1806538"/>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613AEC-B013-4F96-AB79-DF38BF6B9BD8}">
      <dsp:nvSpPr>
        <dsp:cNvPr id="0" name=""/>
        <dsp:cNvSpPr/>
      </dsp:nvSpPr>
      <dsp:spPr>
        <a:xfrm>
          <a:off x="5821190" y="3771060"/>
          <a:ext cx="294544" cy="903269"/>
        </a:xfrm>
        <a:custGeom>
          <a:avLst/>
          <a:gdLst/>
          <a:ahLst/>
          <a:cxnLst/>
          <a:rect l="0" t="0" r="0" b="0"/>
          <a:pathLst>
            <a:path>
              <a:moveTo>
                <a:pt x="0" y="0"/>
              </a:moveTo>
              <a:lnTo>
                <a:pt x="0" y="903269"/>
              </a:lnTo>
              <a:lnTo>
                <a:pt x="294544" y="903269"/>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8F2D80-9B45-4EE3-9E58-89C0C333CE65}">
      <dsp:nvSpPr>
        <dsp:cNvPr id="0" name=""/>
        <dsp:cNvSpPr/>
      </dsp:nvSpPr>
      <dsp:spPr>
        <a:xfrm>
          <a:off x="5418646" y="982708"/>
          <a:ext cx="1187995" cy="1806538"/>
        </a:xfrm>
        <a:custGeom>
          <a:avLst/>
          <a:gdLst/>
          <a:ahLst/>
          <a:cxnLst/>
          <a:rect l="0" t="0" r="0" b="0"/>
          <a:pathLst>
            <a:path>
              <a:moveTo>
                <a:pt x="0" y="0"/>
              </a:moveTo>
              <a:lnTo>
                <a:pt x="0" y="1600357"/>
              </a:lnTo>
              <a:lnTo>
                <a:pt x="1187995" y="1600357"/>
              </a:lnTo>
              <a:lnTo>
                <a:pt x="1187995" y="1806538"/>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905927-34F9-4257-ADF1-C5E4DC2859FC}">
      <dsp:nvSpPr>
        <dsp:cNvPr id="0" name=""/>
        <dsp:cNvSpPr/>
      </dsp:nvSpPr>
      <dsp:spPr>
        <a:xfrm>
          <a:off x="3445199" y="3771060"/>
          <a:ext cx="294544" cy="903269"/>
        </a:xfrm>
        <a:custGeom>
          <a:avLst/>
          <a:gdLst/>
          <a:ahLst/>
          <a:cxnLst/>
          <a:rect l="0" t="0" r="0" b="0"/>
          <a:pathLst>
            <a:path>
              <a:moveTo>
                <a:pt x="0" y="0"/>
              </a:moveTo>
              <a:lnTo>
                <a:pt x="0" y="903269"/>
              </a:lnTo>
              <a:lnTo>
                <a:pt x="294544" y="903269"/>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A36012-FE14-41EB-8DF8-7B683B889C73}">
      <dsp:nvSpPr>
        <dsp:cNvPr id="0" name=""/>
        <dsp:cNvSpPr/>
      </dsp:nvSpPr>
      <dsp:spPr>
        <a:xfrm>
          <a:off x="4230651" y="982708"/>
          <a:ext cx="1187995" cy="1806538"/>
        </a:xfrm>
        <a:custGeom>
          <a:avLst/>
          <a:gdLst/>
          <a:ahLst/>
          <a:cxnLst/>
          <a:rect l="0" t="0" r="0" b="0"/>
          <a:pathLst>
            <a:path>
              <a:moveTo>
                <a:pt x="1187995" y="0"/>
              </a:moveTo>
              <a:lnTo>
                <a:pt x="1187995" y="1600357"/>
              </a:lnTo>
              <a:lnTo>
                <a:pt x="0" y="1600357"/>
              </a:lnTo>
              <a:lnTo>
                <a:pt x="0" y="1806538"/>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F4D177-80F6-4870-8682-9B074246D045}">
      <dsp:nvSpPr>
        <dsp:cNvPr id="0" name=""/>
        <dsp:cNvSpPr/>
      </dsp:nvSpPr>
      <dsp:spPr>
        <a:xfrm>
          <a:off x="1069209" y="3771060"/>
          <a:ext cx="294544" cy="903269"/>
        </a:xfrm>
        <a:custGeom>
          <a:avLst/>
          <a:gdLst/>
          <a:ahLst/>
          <a:cxnLst/>
          <a:rect l="0" t="0" r="0" b="0"/>
          <a:pathLst>
            <a:path>
              <a:moveTo>
                <a:pt x="0" y="0"/>
              </a:moveTo>
              <a:lnTo>
                <a:pt x="0" y="903269"/>
              </a:lnTo>
              <a:lnTo>
                <a:pt x="294544" y="903269"/>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9AC6A2-19C4-45D4-A81F-0FF05A7165B0}">
      <dsp:nvSpPr>
        <dsp:cNvPr id="0" name=""/>
        <dsp:cNvSpPr/>
      </dsp:nvSpPr>
      <dsp:spPr>
        <a:xfrm>
          <a:off x="1854660" y="982708"/>
          <a:ext cx="3563985" cy="1806538"/>
        </a:xfrm>
        <a:custGeom>
          <a:avLst/>
          <a:gdLst/>
          <a:ahLst/>
          <a:cxnLst/>
          <a:rect l="0" t="0" r="0" b="0"/>
          <a:pathLst>
            <a:path>
              <a:moveTo>
                <a:pt x="3563985" y="0"/>
              </a:moveTo>
              <a:lnTo>
                <a:pt x="3563985" y="1600357"/>
              </a:lnTo>
              <a:lnTo>
                <a:pt x="0" y="1600357"/>
              </a:lnTo>
              <a:lnTo>
                <a:pt x="0" y="1806538"/>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F5977B-A7F8-432B-88AE-DF91239A2CBE}">
      <dsp:nvSpPr>
        <dsp:cNvPr id="0" name=""/>
        <dsp:cNvSpPr/>
      </dsp:nvSpPr>
      <dsp:spPr>
        <a:xfrm>
          <a:off x="4436832" y="894"/>
          <a:ext cx="1963628" cy="981814"/>
        </a:xfrm>
        <a:prstGeom prst="rect">
          <a:avLst/>
        </a:prstGeom>
        <a:solidFill>
          <a:schemeClr val="accent1">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7361"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START</a:t>
          </a:r>
          <a:endParaRPr lang="en-US" sz="1500" kern="1200" dirty="0"/>
        </a:p>
      </dsp:txBody>
      <dsp:txXfrm>
        <a:off x="4436832" y="894"/>
        <a:ext cx="1963628" cy="981814"/>
      </dsp:txXfrm>
    </dsp:sp>
    <dsp:sp modelId="{3BC8DB01-94BA-4432-8178-F510790C338C}">
      <dsp:nvSpPr>
        <dsp:cNvPr id="0" name=""/>
        <dsp:cNvSpPr/>
      </dsp:nvSpPr>
      <dsp:spPr>
        <a:xfrm>
          <a:off x="4551785" y="48767"/>
          <a:ext cx="589088" cy="785451"/>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C45C75-8938-49D1-BA28-647DD562E28F}">
      <dsp:nvSpPr>
        <dsp:cNvPr id="0" name=""/>
        <dsp:cNvSpPr/>
      </dsp:nvSpPr>
      <dsp:spPr>
        <a:xfrm>
          <a:off x="872846" y="2789246"/>
          <a:ext cx="1963628" cy="981814"/>
        </a:xfrm>
        <a:prstGeom prst="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7361"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INPUT FROM BOTH IR SENSORS</a:t>
          </a:r>
          <a:endParaRPr lang="en-US" sz="1500" kern="1200" dirty="0"/>
        </a:p>
      </dsp:txBody>
      <dsp:txXfrm>
        <a:off x="872846" y="2789246"/>
        <a:ext cx="1963628" cy="981814"/>
      </dsp:txXfrm>
    </dsp:sp>
    <dsp:sp modelId="{469AB2A5-22E5-4576-A6D3-483BFA2A71A4}">
      <dsp:nvSpPr>
        <dsp:cNvPr id="0" name=""/>
        <dsp:cNvSpPr/>
      </dsp:nvSpPr>
      <dsp:spPr>
        <a:xfrm>
          <a:off x="971028" y="2887427"/>
          <a:ext cx="589088" cy="785451"/>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F0E0BE-B4F5-49B6-9FA6-967A3810E0B8}">
      <dsp:nvSpPr>
        <dsp:cNvPr id="0" name=""/>
        <dsp:cNvSpPr/>
      </dsp:nvSpPr>
      <dsp:spPr>
        <a:xfrm>
          <a:off x="1363753" y="4183422"/>
          <a:ext cx="1963628" cy="981814"/>
        </a:xfrm>
        <a:prstGeom prst="rect">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7361"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RIGHT AND LEFT  MOTORS MOVE REVERSE</a:t>
          </a:r>
          <a:endParaRPr lang="en-US" sz="1500" kern="1200" dirty="0"/>
        </a:p>
      </dsp:txBody>
      <dsp:txXfrm>
        <a:off x="1363753" y="4183422"/>
        <a:ext cx="1963628" cy="981814"/>
      </dsp:txXfrm>
    </dsp:sp>
    <dsp:sp modelId="{41E7B146-8D18-4F38-8082-84E1D774BDF7}">
      <dsp:nvSpPr>
        <dsp:cNvPr id="0" name=""/>
        <dsp:cNvSpPr/>
      </dsp:nvSpPr>
      <dsp:spPr>
        <a:xfrm>
          <a:off x="1482847" y="4302512"/>
          <a:ext cx="589088" cy="785451"/>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1D15FE-BD5D-4AC0-A9FA-164A0625DC1B}">
      <dsp:nvSpPr>
        <dsp:cNvPr id="0" name=""/>
        <dsp:cNvSpPr/>
      </dsp:nvSpPr>
      <dsp:spPr>
        <a:xfrm>
          <a:off x="3248837" y="2789246"/>
          <a:ext cx="1963628" cy="981814"/>
        </a:xfrm>
        <a:prstGeom prst="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7361"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INPUT FROM RIGHT IR SENSOR</a:t>
          </a:r>
          <a:endParaRPr lang="en-US" sz="1500" kern="1200" dirty="0"/>
        </a:p>
      </dsp:txBody>
      <dsp:txXfrm>
        <a:off x="3248837" y="2789246"/>
        <a:ext cx="1963628" cy="981814"/>
      </dsp:txXfrm>
    </dsp:sp>
    <dsp:sp modelId="{D2AFB642-52FB-4622-ADAA-467FDABA5981}">
      <dsp:nvSpPr>
        <dsp:cNvPr id="0" name=""/>
        <dsp:cNvSpPr/>
      </dsp:nvSpPr>
      <dsp:spPr>
        <a:xfrm>
          <a:off x="3347018" y="2887427"/>
          <a:ext cx="589088" cy="785451"/>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1209F5-0508-46E1-9ADF-9A21F49E188C}">
      <dsp:nvSpPr>
        <dsp:cNvPr id="0" name=""/>
        <dsp:cNvSpPr/>
      </dsp:nvSpPr>
      <dsp:spPr>
        <a:xfrm>
          <a:off x="3739744" y="4183422"/>
          <a:ext cx="1963628" cy="981814"/>
        </a:xfrm>
        <a:prstGeom prst="rect">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7361"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RIGHT MOTOR MOVE REVERSE,LEFT STOPS</a:t>
          </a:r>
          <a:endParaRPr lang="en-US" sz="1500" kern="1200" dirty="0"/>
        </a:p>
      </dsp:txBody>
      <dsp:txXfrm>
        <a:off x="3739744" y="4183422"/>
        <a:ext cx="1963628" cy="981814"/>
      </dsp:txXfrm>
    </dsp:sp>
    <dsp:sp modelId="{EE1E11B2-7970-4C76-A519-15C10EA4C021}">
      <dsp:nvSpPr>
        <dsp:cNvPr id="0" name=""/>
        <dsp:cNvSpPr/>
      </dsp:nvSpPr>
      <dsp:spPr>
        <a:xfrm>
          <a:off x="3837925" y="4281604"/>
          <a:ext cx="589088" cy="785451"/>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886C01-6666-4F90-B0C8-01F7D7342796}">
      <dsp:nvSpPr>
        <dsp:cNvPr id="0" name=""/>
        <dsp:cNvSpPr/>
      </dsp:nvSpPr>
      <dsp:spPr>
        <a:xfrm>
          <a:off x="5624827" y="2789246"/>
          <a:ext cx="1963628" cy="981814"/>
        </a:xfrm>
        <a:prstGeom prst="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7361"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INPUT FROM LEFT IR SENSOR</a:t>
          </a:r>
          <a:endParaRPr lang="en-US" sz="1500" kern="1200" dirty="0"/>
        </a:p>
      </dsp:txBody>
      <dsp:txXfrm>
        <a:off x="5624827" y="2789246"/>
        <a:ext cx="1963628" cy="981814"/>
      </dsp:txXfrm>
    </dsp:sp>
    <dsp:sp modelId="{531D9C93-1E02-4539-B33C-0F5AB520F037}">
      <dsp:nvSpPr>
        <dsp:cNvPr id="0" name=""/>
        <dsp:cNvSpPr/>
      </dsp:nvSpPr>
      <dsp:spPr>
        <a:xfrm>
          <a:off x="5723008" y="2887427"/>
          <a:ext cx="589088" cy="785451"/>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A19974-EB56-4B75-8379-014510ABDE22}">
      <dsp:nvSpPr>
        <dsp:cNvPr id="0" name=""/>
        <dsp:cNvSpPr/>
      </dsp:nvSpPr>
      <dsp:spPr>
        <a:xfrm>
          <a:off x="6115734" y="4183422"/>
          <a:ext cx="1963628" cy="981814"/>
        </a:xfrm>
        <a:prstGeom prst="rect">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7361"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LEFT MOTOR MOVE REVERSE,RIGHT STOPS</a:t>
          </a:r>
          <a:endParaRPr lang="en-US" sz="1500" kern="1200" dirty="0"/>
        </a:p>
      </dsp:txBody>
      <dsp:txXfrm>
        <a:off x="6115734" y="4183422"/>
        <a:ext cx="1963628" cy="981814"/>
      </dsp:txXfrm>
    </dsp:sp>
    <dsp:sp modelId="{6839E7C5-12E3-4F79-B3C7-6E00C8F59DE4}">
      <dsp:nvSpPr>
        <dsp:cNvPr id="0" name=""/>
        <dsp:cNvSpPr/>
      </dsp:nvSpPr>
      <dsp:spPr>
        <a:xfrm>
          <a:off x="6213915" y="4281604"/>
          <a:ext cx="589088" cy="785451"/>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8D8D15-341B-4139-9948-9FDFCC1DDA48}">
      <dsp:nvSpPr>
        <dsp:cNvPr id="0" name=""/>
        <dsp:cNvSpPr/>
      </dsp:nvSpPr>
      <dsp:spPr>
        <a:xfrm>
          <a:off x="8000817" y="2789246"/>
          <a:ext cx="1963628" cy="981814"/>
        </a:xfrm>
        <a:prstGeom prst="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7361"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NO INPUT FROM IR SENSORS</a:t>
          </a:r>
          <a:endParaRPr lang="en-US" sz="1500" kern="1200" dirty="0"/>
        </a:p>
      </dsp:txBody>
      <dsp:txXfrm>
        <a:off x="8000817" y="2789246"/>
        <a:ext cx="1963628" cy="981814"/>
      </dsp:txXfrm>
    </dsp:sp>
    <dsp:sp modelId="{1182DEE5-A460-4C21-812D-1792D446E3DC}">
      <dsp:nvSpPr>
        <dsp:cNvPr id="0" name=""/>
        <dsp:cNvSpPr/>
      </dsp:nvSpPr>
      <dsp:spPr>
        <a:xfrm>
          <a:off x="8098999" y="2887427"/>
          <a:ext cx="589088" cy="785451"/>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847750-20C3-48E3-B328-2CDE0434B373}">
      <dsp:nvSpPr>
        <dsp:cNvPr id="0" name=""/>
        <dsp:cNvSpPr/>
      </dsp:nvSpPr>
      <dsp:spPr>
        <a:xfrm>
          <a:off x="8491724" y="4183422"/>
          <a:ext cx="1963628" cy="981814"/>
        </a:xfrm>
        <a:prstGeom prst="rect">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7361"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RIGHT AND LEFT MOTORS MOVE FORWARD</a:t>
          </a:r>
          <a:endParaRPr lang="en-US" sz="1500" kern="1200" dirty="0"/>
        </a:p>
      </dsp:txBody>
      <dsp:txXfrm>
        <a:off x="8491724" y="4183422"/>
        <a:ext cx="1963628" cy="981814"/>
      </dsp:txXfrm>
    </dsp:sp>
    <dsp:sp modelId="{FC4FF4A1-083B-4766-9D4F-F49AAB818577}">
      <dsp:nvSpPr>
        <dsp:cNvPr id="0" name=""/>
        <dsp:cNvSpPr/>
      </dsp:nvSpPr>
      <dsp:spPr>
        <a:xfrm>
          <a:off x="8589906" y="4281604"/>
          <a:ext cx="589088" cy="785451"/>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72B853-6875-4EF1-8CB0-4DDF54B1D005}">
      <dsp:nvSpPr>
        <dsp:cNvPr id="0" name=""/>
        <dsp:cNvSpPr/>
      </dsp:nvSpPr>
      <dsp:spPr>
        <a:xfrm>
          <a:off x="3248837" y="1395070"/>
          <a:ext cx="1963628" cy="981814"/>
        </a:xfrm>
        <a:prstGeom prst="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7361"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SIGNALS FROM IR SENSOR</a:t>
          </a:r>
          <a:endParaRPr lang="en-US" sz="1500" kern="1200" dirty="0"/>
        </a:p>
      </dsp:txBody>
      <dsp:txXfrm>
        <a:off x="3248837" y="1395070"/>
        <a:ext cx="1963628" cy="981814"/>
      </dsp:txXfrm>
    </dsp:sp>
    <dsp:sp modelId="{E9C9AFBC-5063-4D3C-A3BF-6468C5493E7A}">
      <dsp:nvSpPr>
        <dsp:cNvPr id="0" name=""/>
        <dsp:cNvSpPr/>
      </dsp:nvSpPr>
      <dsp:spPr>
        <a:xfrm>
          <a:off x="3347018" y="1493251"/>
          <a:ext cx="589088" cy="785451"/>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1/13/2020</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1/13/2020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6" name="Slide Number Placeholder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Footer Placeholder 6">
            <a:extLst>
              <a:ext uri="{FF2B5EF4-FFF2-40B4-BE49-F238E27FC236}">
                <a16:creationId xmlns:a16="http://schemas.microsoft.com/office/drawing/2014/main" id="{2ED798F6-1F12-46CE-9AFD-CC66555A191D}"/>
              </a:ext>
            </a:extLst>
          </p:cNvPr>
          <p:cNvSpPr>
            <a:spLocks noGrp="1"/>
          </p:cNvSpPr>
          <p:nvPr>
            <p:ph type="ftr" sz="quarter" idx="34"/>
          </p:nvPr>
        </p:nvSpPr>
        <p:spPr/>
        <p:txBody>
          <a:bodyPr/>
          <a:lstStyle/>
          <a:p>
            <a:r>
              <a:rPr lang="en-US" noProof="0" dirty="0"/>
              <a:t>Add a footer</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Thank You</a:t>
            </a:r>
          </a:p>
        </p:txBody>
      </p:sp>
      <p:sp>
        <p:nvSpPr>
          <p:cNvPr id="7" name="Text Placeholder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8" name="Text Placeholder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9" name="Text Placeholder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0" name="Text Placeholder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a16="http://schemas.microsoft.com/office/drawing/2014/main" id="{AFA90A43-BEC4-4B20-96E2-797B03FB82F2}"/>
              </a:ext>
            </a:extLst>
          </p:cNvPr>
          <p:cNvSpPr>
            <a:spLocks noGrp="1"/>
          </p:cNvSpPr>
          <p:nvPr>
            <p:ph idx="33"/>
          </p:nvPr>
        </p:nvSpPr>
        <p:spPr>
          <a:xfrm>
            <a:off x="430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2" name="Content Placeholder 2">
            <a:extLst>
              <a:ext uri="{FF2B5EF4-FFF2-40B4-BE49-F238E27FC236}">
                <a16:creationId xmlns:a16="http://schemas.microsoft.com/office/drawing/2014/main" id="{8A2C2023-6C37-4611-ACAF-5F2060202836}"/>
              </a:ext>
            </a:extLst>
          </p:cNvPr>
          <p:cNvSpPr>
            <a:spLocks noGrp="1"/>
          </p:cNvSpPr>
          <p:nvPr>
            <p:ph idx="34"/>
          </p:nvPr>
        </p:nvSpPr>
        <p:spPr>
          <a:xfrm>
            <a:off x="817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206C51E8-C5C0-4672-B456-F44C69B074D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9DE9AE8C-7574-4D45-B521-6B18054DA7C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EF240172-5930-4717-A0CD-A151075277D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7B4A83CE-8643-4697-94A9-C9F587F46E23}"/>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B0A765A5-BBCE-405E-A4B3-80A660118E84}"/>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Tree>
    <p:extLst>
      <p:ext uri="{BB962C8B-B14F-4D97-AF65-F5344CB8AC3E}">
        <p14:creationId xmlns:p14="http://schemas.microsoft.com/office/powerpoint/2010/main" val="2083656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12B8F0DB-CC25-4CE9-A68E-CAA2FD986AF3}"/>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8A058973-2DC9-4087-9D57-F1D779F56CC2}"/>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B641062D-3CD4-49D1-A621-331E2933340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5">
            <a:extLst>
              <a:ext uri="{FF2B5EF4-FFF2-40B4-BE49-F238E27FC236}">
                <a16:creationId xmlns:a16="http://schemas.microsoft.com/office/drawing/2014/main" id="{9F2C1E7C-A088-4772-84B3-15309BEADF7D}"/>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CA52278A-6924-4F97-A196-AE30D3DACB7A}"/>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603129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8663BD7B-5136-47ED-BE0A-C6C2F5622BDC}"/>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6ABA22C7-C35B-4EC0-B7CE-54F9EEFCB71D}"/>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5">
            <a:extLst>
              <a:ext uri="{FF2B5EF4-FFF2-40B4-BE49-F238E27FC236}">
                <a16:creationId xmlns:a16="http://schemas.microsoft.com/office/drawing/2014/main" id="{6DAE4BC9-9CFF-4522-8216-651498F7A167}"/>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8E822AA0-FB3E-4051-AA1F-F51204BA02A9}"/>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3445288A-D169-4374-BCFD-917DD04B2B1E}"/>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2CD5709C-84DE-45F3-AE9B-8B6FD7134AB5}"/>
              </a:ext>
            </a:extLst>
          </p:cNvPr>
          <p:cNvSpPr>
            <a:spLocks noGrp="1"/>
          </p:cNvSpPr>
          <p:nvPr>
            <p:ph sz="half" idx="2"/>
          </p:nvPr>
        </p:nvSpPr>
        <p:spPr>
          <a:xfrm>
            <a:off x="6299886" y="1511250"/>
            <a:ext cx="5460114" cy="4665713"/>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5" name="Content Placeholder 2">
            <a:extLst>
              <a:ext uri="{FF2B5EF4-FFF2-40B4-BE49-F238E27FC236}">
                <a16:creationId xmlns:a16="http://schemas.microsoft.com/office/drawing/2014/main" id="{36BB18B1-3B7F-4B18-A1C5-BB7DA443C63F}"/>
              </a:ext>
            </a:extLst>
          </p:cNvPr>
          <p:cNvSpPr>
            <a:spLocks noGrp="1"/>
          </p:cNvSpPr>
          <p:nvPr>
            <p:ph sz="half" idx="1"/>
          </p:nvPr>
        </p:nvSpPr>
        <p:spPr>
          <a:xfrm>
            <a:off x="456816" y="1511250"/>
            <a:ext cx="5460114" cy="4665713"/>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8915521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5" name="Text Placeholder 2">
            <a:extLst>
              <a:ext uri="{FF2B5EF4-FFF2-40B4-BE49-F238E27FC236}">
                <a16:creationId xmlns:a16="http://schemas.microsoft.com/office/drawing/2014/main" id="{3419BDFB-8FC0-4B89-A29A-8EAC95E9AB99}"/>
              </a:ext>
            </a:extLst>
          </p:cNvPr>
          <p:cNvSpPr>
            <a:spLocks noGrp="1"/>
          </p:cNvSpPr>
          <p:nvPr>
            <p:ph type="body" idx="1"/>
          </p:nvPr>
        </p:nvSpPr>
        <p:spPr>
          <a:xfrm>
            <a:off x="431800" y="1511250"/>
            <a:ext cx="54849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8" name="Text Placeholder 4">
            <a:extLst>
              <a:ext uri="{FF2B5EF4-FFF2-40B4-BE49-F238E27FC236}">
                <a16:creationId xmlns:a16="http://schemas.microsoft.com/office/drawing/2014/main" id="{8E6C2CC0-9AB0-46E9-977A-EF923DCE7FAF}"/>
              </a:ext>
            </a:extLst>
          </p:cNvPr>
          <p:cNvSpPr>
            <a:spLocks noGrp="1"/>
          </p:cNvSpPr>
          <p:nvPr>
            <p:ph type="body" sz="quarter" idx="3"/>
          </p:nvPr>
        </p:nvSpPr>
        <p:spPr>
          <a:xfrm>
            <a:off x="6339334" y="1518287"/>
            <a:ext cx="542066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9" name="Content Placeholder 5">
            <a:extLst>
              <a:ext uri="{FF2B5EF4-FFF2-40B4-BE49-F238E27FC236}">
                <a16:creationId xmlns:a16="http://schemas.microsoft.com/office/drawing/2014/main" id="{28DF954C-A51E-4242-B83E-A826008F5C67}"/>
              </a:ext>
            </a:extLst>
          </p:cNvPr>
          <p:cNvSpPr>
            <a:spLocks noGrp="1"/>
          </p:cNvSpPr>
          <p:nvPr>
            <p:ph sz="quarter" idx="4"/>
          </p:nvPr>
        </p:nvSpPr>
        <p:spPr>
          <a:xfrm>
            <a:off x="6339334" y="2486989"/>
            <a:ext cx="5432666" cy="3702674"/>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0" name="Content Placeholder 3">
            <a:extLst>
              <a:ext uri="{FF2B5EF4-FFF2-40B4-BE49-F238E27FC236}">
                <a16:creationId xmlns:a16="http://schemas.microsoft.com/office/drawing/2014/main" id="{600E416E-6162-484A-BA4D-640FA83078A9}"/>
              </a:ext>
            </a:extLst>
          </p:cNvPr>
          <p:cNvSpPr>
            <a:spLocks noGrp="1"/>
          </p:cNvSpPr>
          <p:nvPr>
            <p:ph sz="half" idx="2"/>
          </p:nvPr>
        </p:nvSpPr>
        <p:spPr>
          <a:xfrm>
            <a:off x="431800" y="2486989"/>
            <a:ext cx="5491215" cy="3702674"/>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641602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21" name="Content Placeholder 2">
            <a:extLst>
              <a:ext uri="{FF2B5EF4-FFF2-40B4-BE49-F238E27FC236}">
                <a16:creationId xmlns:a16="http://schemas.microsoft.com/office/drawing/2014/main" id="{A8B59DDF-F2BC-491E-92E0-9D2C1398ECE5}"/>
              </a:ext>
            </a:extLst>
          </p:cNvPr>
          <p:cNvSpPr>
            <a:spLocks noGrp="1"/>
          </p:cNvSpPr>
          <p:nvPr>
            <p:ph idx="1"/>
          </p:nvPr>
        </p:nvSpPr>
        <p:spPr>
          <a:xfrm>
            <a:off x="5183188" y="431999"/>
            <a:ext cx="6544468" cy="5513889"/>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011229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6" name="Picture Placeholder 2">
            <a:extLst>
              <a:ext uri="{FF2B5EF4-FFF2-40B4-BE49-F238E27FC236}">
                <a16:creationId xmlns:a16="http://schemas.microsoft.com/office/drawing/2014/main" id="{0110E46C-B434-49FA-AA0E-D64E5786D280}"/>
              </a:ext>
            </a:extLst>
          </p:cNvPr>
          <p:cNvSpPr>
            <a:spLocks noGrp="1"/>
          </p:cNvSpPr>
          <p:nvPr>
            <p:ph type="pic" idx="1"/>
          </p:nvPr>
        </p:nvSpPr>
        <p:spPr>
          <a:xfrm>
            <a:off x="5183188" y="431999"/>
            <a:ext cx="6544468" cy="5513889"/>
          </a:xfrm>
          <a:prstGeom prst="roundRect">
            <a:avLst>
              <a:gd name="adj" fmla="val 5554"/>
            </a:avLst>
          </a:prstGeom>
        </p:spPr>
        <p:txBody>
          <a:bodyPr vert="horz" wrap="square" lIns="0" tIns="0" rIns="0" bIns="0" rtlCol="0" anchor="ctr">
            <a:noAutofit/>
          </a:bodyPr>
          <a:lstStyle>
            <a:lvl1pPr>
              <a:defRPr lang="en-US" sz="1200" i="1" dirty="0">
                <a:latin typeface="Times New Roman" panose="02020603050405020304" pitchFamily="18" charset="0"/>
                <a:cs typeface="Times New Roman" panose="02020603050405020304" pitchFamily="18" charset="0"/>
              </a:defRPr>
            </a:lvl1pPr>
          </a:lstStyle>
          <a:p>
            <a:pPr marL="0" lvl="0" indent="0" algn="ctr">
              <a:buNone/>
            </a:pPr>
            <a:r>
              <a:rPr lang="en-US" noProof="0" smtClean="0"/>
              <a:t>Click icon to add picture</a:t>
            </a:r>
            <a:endParaRPr lang="en-US" noProof="0" dirty="0"/>
          </a:p>
        </p:txBody>
      </p:sp>
    </p:spTree>
    <p:extLst>
      <p:ext uri="{BB962C8B-B14F-4D97-AF65-F5344CB8AC3E}">
        <p14:creationId xmlns:p14="http://schemas.microsoft.com/office/powerpoint/2010/main" val="66184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Tree>
    <p:extLst>
      <p:ext uri="{BB962C8B-B14F-4D97-AF65-F5344CB8AC3E}">
        <p14:creationId xmlns:p14="http://schemas.microsoft.com/office/powerpoint/2010/main" val="13340384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US" noProof="0" smtClean="0"/>
              <a:pPr/>
              <a:t>‹#›</a:t>
            </a:fld>
            <a:endParaRPr lang="en-US" noProof="0" dirty="0"/>
          </a:p>
        </p:txBody>
      </p:sp>
      <p:sp>
        <p:nvSpPr>
          <p:cNvPr id="9" name="Title 8">
            <a:extLst>
              <a:ext uri="{FF2B5EF4-FFF2-40B4-BE49-F238E27FC236}">
                <a16:creationId xmlns:a16="http://schemas.microsoft.com/office/drawing/2014/main" id="{790C5B8B-2AF3-42F3-B4F8-A806BB98ACA8}"/>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39591342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US" noProof="0" smtClean="0"/>
              <a:pPr/>
              <a:t>‹#›</a:t>
            </a:fld>
            <a:endParaRPr lang="en-US" noProof="0" dirty="0"/>
          </a:p>
        </p:txBody>
      </p:sp>
      <p:sp>
        <p:nvSpPr>
          <p:cNvPr id="9" name="Title 8">
            <a:extLst>
              <a:ext uri="{FF2B5EF4-FFF2-40B4-BE49-F238E27FC236}">
                <a16:creationId xmlns:a16="http://schemas.microsoft.com/office/drawing/2014/main" id="{790C5B8B-2AF3-42F3-B4F8-A806BB98ACA8}"/>
              </a:ext>
            </a:extLst>
          </p:cNvPr>
          <p:cNvSpPr>
            <a:spLocks noGrp="1"/>
          </p:cNvSpPr>
          <p:nvPr>
            <p:ph type="title"/>
          </p:nvPr>
        </p:nvSpPr>
        <p:spPr/>
        <p:txBody>
          <a:bodyPr/>
          <a:lstStyle/>
          <a:p>
            <a:r>
              <a:rPr lang="en-US" noProof="0" smtClean="0"/>
              <a:t>Click to edit Master title style</a:t>
            </a:r>
            <a:endParaRPr lang="en-US" noProof="0"/>
          </a:p>
        </p:txBody>
      </p:sp>
      <p:sp>
        <p:nvSpPr>
          <p:cNvPr id="11" name="Text Placeholder 10">
            <a:extLst>
              <a:ext uri="{FF2B5EF4-FFF2-40B4-BE49-F238E27FC236}">
                <a16:creationId xmlns:a16="http://schemas.microsoft.com/office/drawing/2014/main" id="{1B3B1662-8902-44D0-A545-5008B483D16F}"/>
              </a:ext>
            </a:extLst>
          </p:cNvPr>
          <p:cNvSpPr>
            <a:spLocks noGrp="1"/>
          </p:cNvSpPr>
          <p:nvPr>
            <p:ph type="body" sz="quarter" idx="14"/>
          </p:nvPr>
        </p:nvSpPr>
        <p:spPr>
          <a:xfrm>
            <a:off x="1578017" y="2169005"/>
            <a:ext cx="9035966" cy="2519990"/>
          </a:xfrm>
        </p:spPr>
        <p:txBody>
          <a:bodyPr anchor="ctr"/>
          <a:lstStyle>
            <a:lvl1pPr marL="0" indent="0" algn="ctr">
              <a:buNone/>
              <a:defRPr sz="6000"/>
            </a:lvl1pPr>
            <a:lvl2pPr marL="266700" indent="0">
              <a:buNone/>
              <a:defRPr/>
            </a:lvl2pPr>
          </a:lstStyle>
          <a:p>
            <a:pPr lvl="0"/>
            <a:r>
              <a:rPr lang="en-US" noProof="0" smtClean="0"/>
              <a:t>Edit Master text styles</a:t>
            </a:r>
          </a:p>
        </p:txBody>
      </p:sp>
    </p:spTree>
    <p:extLst>
      <p:ext uri="{BB962C8B-B14F-4D97-AF65-F5344CB8AC3E}">
        <p14:creationId xmlns:p14="http://schemas.microsoft.com/office/powerpoint/2010/main" val="32887573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07300" y="43868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Picture Placeholder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9" name="Picture Placeholder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5" name="Freeform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1"/>
            </a:lvl1pPr>
          </a:lstStyle>
          <a:p>
            <a:pPr lvl="0"/>
            <a:r>
              <a:rPr lang="en-US" noProof="0" smtClean="0"/>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6" name="Title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anchor="t"/>
          <a:lstStyle>
            <a:lvl1pPr algn="l">
              <a:lnSpc>
                <a:spcPct val="100000"/>
              </a:lnSpc>
              <a:defRPr sz="1800" b="0" spc="0">
                <a:solidFill>
                  <a:schemeClr val="bg1">
                    <a:lumMod val="95000"/>
                  </a:schemeClr>
                </a:solidFill>
                <a:latin typeface="+mn-lt"/>
              </a:defRPr>
            </a:lvl1pPr>
          </a:lstStyle>
          <a:p>
            <a:r>
              <a:rPr lang="en-US" noProof="0"/>
              <a:t>Enter your caption</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Rectangle: Rounded Corners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6" r:id="rId11"/>
    <p:sldLayoutId id="2147483657" r:id="rId12"/>
    <p:sldLayoutId id="2147483667" r:id="rId13"/>
    <p:sldLayoutId id="2147483668" r:id="rId14"/>
    <p:sldLayoutId id="2147483650" r:id="rId15"/>
    <p:sldLayoutId id="2147483652" r:id="rId16"/>
    <p:sldLayoutId id="2147483669" r:id="rId17"/>
    <p:sldLayoutId id="2147483671" r:id="rId18"/>
    <p:sldLayoutId id="2147483672" r:id="rId19"/>
    <p:sldLayoutId id="2147483670" r:id="rId20"/>
    <p:sldLayoutId id="2147483673" r:id="rId21"/>
    <p:sldLayoutId id="2147483655" r:id="rId2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jp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7.xml"/><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5" name="Picture Placeholder 14"/>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t="17819" b="17819"/>
          <a:stretch>
            <a:fillRect/>
          </a:stretch>
        </p:blipFill>
        <p:spPr>
          <a:xfrm>
            <a:off x="-1" y="0"/>
            <a:ext cx="10655455" cy="6858000"/>
          </a:xfrm>
        </p:spPr>
      </p:pic>
      <p:sp>
        <p:nvSpPr>
          <p:cNvPr id="29" name="TextBox 28">
            <a:extLst>
              <a:ext uri="{FF2B5EF4-FFF2-40B4-BE49-F238E27FC236}">
                <a16:creationId xmlns:a16="http://schemas.microsoft.com/office/drawing/2014/main" id="{7EF238CB-AB58-4787-8F9C-A1C16929A2FA}"/>
              </a:ext>
              <a:ext uri="{C183D7F6-B498-43B3-948B-1728B52AA6E4}">
                <adec:decorative xmlns="" xmlns:adec="http://schemas.microsoft.com/office/drawing/2017/decorative" val="1"/>
              </a:ext>
            </a:extLst>
          </p:cNvPr>
          <p:cNvSpPr txBox="1">
            <a:spLocks/>
          </p:cNvSpPr>
          <p:nvPr/>
        </p:nvSpPr>
        <p:spPr>
          <a:xfrm rot="10800000" flipH="1">
            <a:off x="11480525" y="5193685"/>
            <a:ext cx="721533" cy="166431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25" name="TextBox 24">
            <a:extLst>
              <a:ext uri="{FF2B5EF4-FFF2-40B4-BE49-F238E27FC236}">
                <a16:creationId xmlns:a16="http://schemas.microsoft.com/office/drawing/2014/main" id="{7EF238CB-AB58-4787-8F9C-A1C16929A2FA}"/>
              </a:ext>
              <a:ext uri="{C183D7F6-B498-43B3-948B-1728B52AA6E4}">
                <adec:decorative xmlns="" xmlns:adec="http://schemas.microsoft.com/office/drawing/2017/decorative" val="1"/>
              </a:ext>
            </a:extLst>
          </p:cNvPr>
          <p:cNvSpPr txBox="1">
            <a:spLocks/>
          </p:cNvSpPr>
          <p:nvPr/>
        </p:nvSpPr>
        <p:spPr>
          <a:xfrm flipH="1">
            <a:off x="-1" y="3914775"/>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948293" y="3114635"/>
            <a:ext cx="4459766" cy="2514635"/>
          </a:xfrm>
          <a:gradFill>
            <a:gsLst>
              <a:gs pos="100000">
                <a:schemeClr val="tx1">
                  <a:lumMod val="95000"/>
                  <a:lumOff val="5000"/>
                </a:schemeClr>
              </a:gs>
              <a:gs pos="0">
                <a:schemeClr val="tx1">
                  <a:lumMod val="75000"/>
                  <a:lumOff val="25000"/>
                </a:schemeClr>
              </a:gs>
            </a:gsLst>
          </a:gradFill>
          <a:ln>
            <a:solidFill>
              <a:schemeClr val="bg1">
                <a:lumMod val="50000"/>
              </a:schemeClr>
            </a:solidFill>
          </a:ln>
        </p:spPr>
        <p:txBody>
          <a:bodyPr/>
          <a:lstStyle/>
          <a:p>
            <a:r>
              <a:rPr lang="en-US" sz="2800" dirty="0" smtClean="0"/>
              <a:t>PRESENTATION   ON  </a:t>
            </a:r>
            <a:r>
              <a:rPr lang="en-US" dirty="0" smtClean="0"/>
              <a:t/>
            </a:r>
            <a:br>
              <a:rPr lang="en-US" dirty="0" smtClean="0"/>
            </a:br>
            <a:r>
              <a:rPr lang="en-US" dirty="0" smtClean="0"/>
              <a:t>O</a:t>
            </a:r>
            <a:r>
              <a:rPr lang="en-US" sz="3600" dirty="0" smtClean="0"/>
              <a:t>BSTACLE </a:t>
            </a:r>
            <a:r>
              <a:rPr lang="en-US" dirty="0" smtClean="0"/>
              <a:t> A</a:t>
            </a:r>
            <a:r>
              <a:rPr lang="en-US" sz="3600" dirty="0" smtClean="0"/>
              <a:t>VOIDING</a:t>
            </a:r>
            <a:r>
              <a:rPr lang="en-US" dirty="0" smtClean="0"/>
              <a:t> R</a:t>
            </a:r>
            <a:r>
              <a:rPr lang="en-US" sz="3600" dirty="0" smtClean="0"/>
              <a:t>OBOT</a:t>
            </a:r>
            <a:endParaRPr lang="en-US" sz="3600" dirty="0"/>
          </a:p>
        </p:txBody>
      </p:sp>
      <p:sp>
        <p:nvSpPr>
          <p:cNvPr id="20" name="Isosceles Triangle 19">
            <a:extLst>
              <a:ext uri="{FF2B5EF4-FFF2-40B4-BE49-F238E27FC236}">
                <a16:creationId xmlns:a16="http://schemas.microsoft.com/office/drawing/2014/main" id="{545D50A1-D634-4325-B06C-5450FDF7B818}"/>
              </a:ext>
              <a:ext uri="{C183D7F6-B498-43B3-948B-1728B52AA6E4}">
                <adec:decorative xmlns="" xmlns:adec="http://schemas.microsoft.com/office/drawing/2017/decorative" val="1"/>
              </a:ext>
            </a:extLst>
          </p:cNvPr>
          <p:cNvSpPr/>
          <p:nvPr/>
        </p:nvSpPr>
        <p:spPr>
          <a:xfrm rot="10800000" flipH="1">
            <a:off x="1000837" y="562927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545D50A1-D634-4325-B06C-5450FDF7B818}"/>
              </a:ext>
              <a:ext uri="{C183D7F6-B498-43B3-948B-1728B52AA6E4}">
                <adec:decorative xmlns="" xmlns:adec="http://schemas.microsoft.com/office/drawing/2017/decorative" val="1"/>
              </a:ext>
            </a:extLst>
          </p:cNvPr>
          <p:cNvSpPr/>
          <p:nvPr/>
        </p:nvSpPr>
        <p:spPr>
          <a:xfrm rot="5400000" flipH="1">
            <a:off x="11490112" y="6442615"/>
            <a:ext cx="405798"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itle 2">
            <a:extLst>
              <a:ext uri="{FF2B5EF4-FFF2-40B4-BE49-F238E27FC236}">
                <a16:creationId xmlns:a16="http://schemas.microsoft.com/office/drawing/2014/main" id="{200B3D2B-613A-41BE-987D-E6A1324B456D}"/>
              </a:ext>
            </a:extLst>
          </p:cNvPr>
          <p:cNvSpPr txBox="1">
            <a:spLocks/>
          </p:cNvSpPr>
          <p:nvPr/>
        </p:nvSpPr>
        <p:spPr>
          <a:xfrm>
            <a:off x="7292436" y="4539181"/>
            <a:ext cx="4613061" cy="1916977"/>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vert="horz"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r>
              <a:rPr lang="en-US" sz="2800" dirty="0" smtClean="0"/>
              <a:t>GROUP  MEMBERS:</a:t>
            </a:r>
            <a:r>
              <a:rPr lang="en-US" dirty="0" smtClean="0"/>
              <a:t/>
            </a:r>
            <a:br>
              <a:rPr lang="en-US" dirty="0" smtClean="0"/>
            </a:br>
            <a:r>
              <a:rPr lang="en-US" sz="2800" dirty="0" smtClean="0"/>
              <a:t>(CT-057) N</a:t>
            </a:r>
            <a:r>
              <a:rPr lang="en-US" sz="2400" dirty="0" smtClean="0"/>
              <a:t>OOR</a:t>
            </a:r>
            <a:r>
              <a:rPr lang="en-US" sz="2800" dirty="0" smtClean="0"/>
              <a:t>  S</a:t>
            </a:r>
            <a:r>
              <a:rPr lang="en-US" sz="2400" dirty="0" smtClean="0"/>
              <a:t>HAUKAT</a:t>
            </a:r>
          </a:p>
          <a:p>
            <a:r>
              <a:rPr lang="en-US" sz="2800" dirty="0" smtClean="0"/>
              <a:t>(CT-053) N</a:t>
            </a:r>
            <a:r>
              <a:rPr lang="en-US" sz="2400" dirty="0" smtClean="0"/>
              <a:t>EHA</a:t>
            </a:r>
            <a:r>
              <a:rPr lang="en-US" sz="2800" dirty="0" smtClean="0"/>
              <a:t>  K</a:t>
            </a:r>
            <a:r>
              <a:rPr lang="en-US" sz="2400" dirty="0" smtClean="0"/>
              <a:t>HALID</a:t>
            </a:r>
            <a:endParaRPr lang="en-US" sz="2400" dirty="0"/>
          </a:p>
        </p:txBody>
      </p:sp>
    </p:spTree>
    <p:extLst>
      <p:ext uri="{BB962C8B-B14F-4D97-AF65-F5344CB8AC3E}">
        <p14:creationId xmlns:p14="http://schemas.microsoft.com/office/powerpoint/2010/main" val="389996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1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500"/>
                                        <p:tgtEl>
                                          <p:spTgt spid="29"/>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1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5" grpId="0" animBg="1"/>
      <p:bldP spid="3" grpId="0" animBg="1"/>
      <p:bldP spid="20" grpId="0" animBg="1"/>
      <p:bldP spid="28" grpId="0" animBg="1"/>
      <p:bldP spid="3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5534" r="5534"/>
          <a:stretch>
            <a:fillRect/>
          </a:stretch>
        </p:blipFill>
        <p:spPr>
          <a:xfrm>
            <a:off x="6404206" y="197163"/>
            <a:ext cx="2405261" cy="2125239"/>
          </a:xfrm>
        </p:spPr>
      </p:pic>
      <p:sp>
        <p:nvSpPr>
          <p:cNvPr id="3" name="Title 2"/>
          <p:cNvSpPr>
            <a:spLocks noGrp="1"/>
          </p:cNvSpPr>
          <p:nvPr>
            <p:ph type="title"/>
          </p:nvPr>
        </p:nvSpPr>
        <p:spPr/>
        <p:txBody>
          <a:bodyPr/>
          <a:lstStyle/>
          <a:p>
            <a:r>
              <a:rPr lang="en-US" dirty="0" smtClean="0"/>
              <a:t>Continue……..</a:t>
            </a:r>
            <a:endParaRPr lang="en-US" dirty="0"/>
          </a:p>
        </p:txBody>
      </p:sp>
      <p:sp>
        <p:nvSpPr>
          <p:cNvPr id="4" name="Text Placeholder 3"/>
          <p:cNvSpPr>
            <a:spLocks noGrp="1"/>
          </p:cNvSpPr>
          <p:nvPr>
            <p:ph type="body" sz="quarter" idx="32"/>
          </p:nvPr>
        </p:nvSpPr>
        <p:spPr>
          <a:xfrm>
            <a:off x="431801" y="1008000"/>
            <a:ext cx="5472000" cy="503566"/>
          </a:xfrm>
        </p:spPr>
        <p:txBody>
          <a:bodyPr/>
          <a:lstStyle/>
          <a:p>
            <a:r>
              <a:rPr lang="en-US" sz="4000" dirty="0" smtClean="0"/>
              <a:t>I</a:t>
            </a:r>
            <a:r>
              <a:rPr lang="en-US" sz="2800" dirty="0" smtClean="0"/>
              <a:t>R </a:t>
            </a:r>
            <a:r>
              <a:rPr lang="en-US" sz="4000" dirty="0" smtClean="0"/>
              <a:t>S</a:t>
            </a:r>
            <a:r>
              <a:rPr lang="en-US" sz="2800" dirty="0" smtClean="0"/>
              <a:t>ENSORS</a:t>
            </a:r>
            <a:endParaRPr lang="en-US" sz="2800" dirty="0"/>
          </a:p>
        </p:txBody>
      </p:sp>
      <p:sp>
        <p:nvSpPr>
          <p:cNvPr id="5" name="Content Placeholder 4"/>
          <p:cNvSpPr>
            <a:spLocks noGrp="1"/>
          </p:cNvSpPr>
          <p:nvPr>
            <p:ph sz="half" idx="1"/>
          </p:nvPr>
        </p:nvSpPr>
        <p:spPr/>
        <p:txBody>
          <a:bodyPr/>
          <a:lstStyle/>
          <a:p>
            <a:r>
              <a:rPr lang="en-US" sz="2000" dirty="0"/>
              <a:t>IR stands for </a:t>
            </a:r>
            <a:r>
              <a:rPr lang="en-US" sz="2000" u="sng" dirty="0"/>
              <a:t>Infra Red Sensor</a:t>
            </a:r>
            <a:r>
              <a:rPr lang="en-US" sz="2000" dirty="0"/>
              <a:t>. </a:t>
            </a:r>
          </a:p>
          <a:p>
            <a:r>
              <a:rPr lang="en-US" sz="2000" dirty="0" smtClean="0"/>
              <a:t>It has three terminals two act as input(GND &amp; </a:t>
            </a:r>
            <a:r>
              <a:rPr lang="en-US" sz="2000" dirty="0" err="1" smtClean="0"/>
              <a:t>Vcc</a:t>
            </a:r>
            <a:r>
              <a:rPr lang="en-US" sz="2000" dirty="0" smtClean="0"/>
              <a:t>) and one as output(OUT).</a:t>
            </a:r>
          </a:p>
          <a:p>
            <a:r>
              <a:rPr lang="en-US" sz="2000" dirty="0" smtClean="0"/>
              <a:t>It</a:t>
            </a:r>
            <a:r>
              <a:rPr lang="en-US" sz="2000" dirty="0"/>
              <a:t> can detect the movement of objects by using the heat generated by them</a:t>
            </a:r>
            <a:r>
              <a:rPr lang="en-US" sz="2000" dirty="0" smtClean="0"/>
              <a:t>.</a:t>
            </a:r>
          </a:p>
          <a:p>
            <a:r>
              <a:rPr lang="en-US" sz="2000" dirty="0" smtClean="0"/>
              <a:t> </a:t>
            </a:r>
            <a:r>
              <a:rPr lang="en-US" sz="2000" dirty="0"/>
              <a:t>An IR sensor can be active or passive. An active IR sensor keeps emitting IR rays and when it doesn't get back the amount of rays it has reflected, it detects an object</a:t>
            </a:r>
            <a:r>
              <a:rPr lang="en-US" sz="2000" dirty="0" smtClean="0"/>
              <a:t>.</a:t>
            </a:r>
          </a:p>
          <a:p>
            <a:r>
              <a:rPr lang="en-US" sz="2000" dirty="0" smtClean="0"/>
              <a:t>So do it generates signal out and signal LED also turns on.</a:t>
            </a:r>
            <a:endParaRPr lang="en-US" sz="2000" dirty="0"/>
          </a:p>
        </p:txBody>
      </p:sp>
      <p:sp>
        <p:nvSpPr>
          <p:cNvPr id="6" name="Slide Number Placeholder 5"/>
          <p:cNvSpPr>
            <a:spLocks noGrp="1"/>
          </p:cNvSpPr>
          <p:nvPr>
            <p:ph type="sldNum" sz="quarter" idx="33"/>
          </p:nvPr>
        </p:nvSpPr>
        <p:spPr/>
        <p:txBody>
          <a:bodyPr/>
          <a:lstStyle/>
          <a:p>
            <a:fld id="{19B51A1E-902D-48AF-9020-955120F399B6}" type="slidenum">
              <a:rPr lang="en-US" noProof="0" smtClean="0"/>
              <a:pPr/>
              <a:t>10</a:t>
            </a:fld>
            <a:endParaRPr lang="en-US" noProof="0" dirty="0"/>
          </a:p>
        </p:txBody>
      </p:sp>
      <p:pic>
        <p:nvPicPr>
          <p:cNvPr id="12" name="Picture Placeholder 11"/>
          <p:cNvPicPr>
            <a:picLocks noGrp="1" noChangeAspect="1"/>
          </p:cNvPicPr>
          <p:nvPr>
            <p:ph type="pic" sz="quarter" idx="34"/>
          </p:nvPr>
        </p:nvPicPr>
        <p:blipFill>
          <a:blip r:embed="rId3">
            <a:extLst>
              <a:ext uri="{28A0092B-C50C-407E-A947-70E740481C1C}">
                <a14:useLocalDpi xmlns:a14="http://schemas.microsoft.com/office/drawing/2010/main" val="0"/>
              </a:ext>
            </a:extLst>
          </a:blip>
          <a:srcRect l="18386" r="18386"/>
          <a:stretch>
            <a:fillRect/>
          </a:stretch>
        </p:blipFill>
        <p:spPr>
          <a:xfrm>
            <a:off x="8935499" y="197162"/>
            <a:ext cx="2405261" cy="2125239"/>
          </a:xfr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3759" y="2318006"/>
            <a:ext cx="4471416" cy="21909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0"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0016" y="4504560"/>
            <a:ext cx="5387096" cy="23349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8849452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Continue……..</a:t>
            </a:r>
          </a:p>
        </p:txBody>
      </p:sp>
      <p:sp>
        <p:nvSpPr>
          <p:cNvPr id="4" name="Text Placeholder 3"/>
          <p:cNvSpPr>
            <a:spLocks noGrp="1"/>
          </p:cNvSpPr>
          <p:nvPr>
            <p:ph type="body" sz="quarter" idx="32"/>
          </p:nvPr>
        </p:nvSpPr>
        <p:spPr>
          <a:xfrm>
            <a:off x="431801" y="1008000"/>
            <a:ext cx="5472000" cy="503566"/>
          </a:xfrm>
        </p:spPr>
        <p:txBody>
          <a:bodyPr/>
          <a:lstStyle/>
          <a:p>
            <a:r>
              <a:rPr lang="en-US" sz="4000" dirty="0"/>
              <a:t>L</a:t>
            </a:r>
            <a:r>
              <a:rPr lang="en-US" sz="2800" dirty="0"/>
              <a:t>7293D </a:t>
            </a:r>
            <a:r>
              <a:rPr lang="en-US" sz="4000" dirty="0"/>
              <a:t>I</a:t>
            </a:r>
            <a:r>
              <a:rPr lang="en-US" sz="2800" dirty="0"/>
              <a:t>C</a:t>
            </a:r>
          </a:p>
          <a:p>
            <a:endParaRPr lang="en-US" dirty="0"/>
          </a:p>
        </p:txBody>
      </p:sp>
      <p:sp>
        <p:nvSpPr>
          <p:cNvPr id="6" name="Slide Number Placeholder 5"/>
          <p:cNvSpPr>
            <a:spLocks noGrp="1"/>
          </p:cNvSpPr>
          <p:nvPr>
            <p:ph type="sldNum" sz="quarter" idx="33"/>
          </p:nvPr>
        </p:nvSpPr>
        <p:spPr/>
        <p:txBody>
          <a:bodyPr/>
          <a:lstStyle/>
          <a:p>
            <a:fld id="{19B51A1E-902D-48AF-9020-955120F399B6}" type="slidenum">
              <a:rPr lang="en-US" noProof="0" smtClean="0"/>
              <a:pPr/>
              <a:t>11</a:t>
            </a:fld>
            <a:endParaRPr lang="en-US" noProof="0" dirty="0"/>
          </a:p>
        </p:txBody>
      </p:sp>
      <p:pic>
        <p:nvPicPr>
          <p:cNvPr id="8" name="Picture 7"/>
          <p:cNvPicPr>
            <a:picLocks noChangeAspect="1"/>
          </p:cNvPicPr>
          <p:nvPr/>
        </p:nvPicPr>
        <p:blipFill>
          <a:blip r:embed="rId2"/>
          <a:stretch>
            <a:fillRect/>
          </a:stretch>
        </p:blipFill>
        <p:spPr>
          <a:xfrm>
            <a:off x="2781009" y="4588093"/>
            <a:ext cx="3501683" cy="2089338"/>
          </a:xfrm>
          <a:prstGeom prst="rect">
            <a:avLst/>
          </a:prstGeom>
        </p:spPr>
      </p:pic>
      <p:pic>
        <p:nvPicPr>
          <p:cNvPr id="12" name="Picture Placeholder 11"/>
          <p:cNvPicPr>
            <a:picLocks noGrp="1" noChangeAspect="1"/>
          </p:cNvPicPr>
          <p:nvPr>
            <p:ph type="pic" sz="quarter" idx="36"/>
          </p:nvPr>
        </p:nvPicPr>
        <p:blipFill rotWithShape="1">
          <a:blip r:embed="rId3"/>
          <a:srcRect l="3604" t="3757" r="3604" b="3757"/>
          <a:stretch/>
        </p:blipFill>
        <p:spPr>
          <a:xfrm>
            <a:off x="6282692" y="431999"/>
            <a:ext cx="5511800" cy="6245431"/>
          </a:xfrm>
          <a:prstGeom prst="rect">
            <a:avLst/>
          </a:prstGeom>
        </p:spPr>
      </p:pic>
      <p:sp>
        <p:nvSpPr>
          <p:cNvPr id="5" name="Content Placeholder 4"/>
          <p:cNvSpPr>
            <a:spLocks noGrp="1"/>
          </p:cNvSpPr>
          <p:nvPr>
            <p:ph sz="half" idx="1"/>
          </p:nvPr>
        </p:nvSpPr>
        <p:spPr/>
        <p:txBody>
          <a:bodyPr/>
          <a:lstStyle/>
          <a:p>
            <a:r>
              <a:rPr lang="en-US" sz="2000" dirty="0"/>
              <a:t>T</a:t>
            </a:r>
            <a:r>
              <a:rPr lang="en-US" sz="2000" dirty="0" smtClean="0"/>
              <a:t>his</a:t>
            </a:r>
            <a:r>
              <a:rPr lang="en-US" sz="2000" dirty="0"/>
              <a:t> is a motor driver IC that can drive two motor simultaneously</a:t>
            </a:r>
            <a:r>
              <a:rPr lang="en-US" sz="2000" dirty="0" smtClean="0"/>
              <a:t>.</a:t>
            </a:r>
          </a:p>
          <a:p>
            <a:r>
              <a:rPr lang="en-US" sz="2000" dirty="0"/>
              <a:t> L293D IC is a dual H-bridge motor driver IC</a:t>
            </a:r>
            <a:r>
              <a:rPr lang="en-US" sz="2000" dirty="0" smtClean="0"/>
              <a:t>.</a:t>
            </a:r>
          </a:p>
          <a:p>
            <a:r>
              <a:rPr lang="en-US" sz="2000" dirty="0" smtClean="0"/>
              <a:t> </a:t>
            </a:r>
            <a:r>
              <a:rPr lang="en-US" sz="2000" dirty="0"/>
              <a:t>One H-bridge is capable to drive a dc motor in bidirectional</a:t>
            </a:r>
            <a:r>
              <a:rPr lang="en-US" sz="2000" dirty="0" smtClean="0"/>
              <a:t>.</a:t>
            </a:r>
          </a:p>
          <a:p>
            <a:r>
              <a:rPr lang="en-US" sz="2000" dirty="0" smtClean="0"/>
              <a:t> </a:t>
            </a:r>
            <a:r>
              <a:rPr lang="en-US" sz="2000" dirty="0"/>
              <a:t>L293D IC is a current enhancing IC as the output from the sensor is not able to drive motors itself so L293D is used for this purpose. </a:t>
            </a:r>
            <a:endParaRPr lang="en-US" sz="2000" dirty="0" smtClean="0"/>
          </a:p>
          <a:p>
            <a:r>
              <a:rPr lang="en-US" sz="2000" dirty="0" smtClean="0"/>
              <a:t>L293D </a:t>
            </a:r>
            <a:r>
              <a:rPr lang="en-US" sz="2000" dirty="0"/>
              <a:t>is a 16 pin IC having two enables pins which should always be remain high to enable both the H-bridges.</a:t>
            </a:r>
          </a:p>
        </p:txBody>
      </p:sp>
    </p:spTree>
    <p:extLst>
      <p:ext uri="{BB962C8B-B14F-4D97-AF65-F5344CB8AC3E}">
        <p14:creationId xmlns:p14="http://schemas.microsoft.com/office/powerpoint/2010/main" val="29617280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Continue……...</a:t>
            </a:r>
            <a:endParaRPr lang="en-US" dirty="0"/>
          </a:p>
        </p:txBody>
      </p:sp>
      <p:sp>
        <p:nvSpPr>
          <p:cNvPr id="4" name="Text Placeholder 3"/>
          <p:cNvSpPr>
            <a:spLocks noGrp="1"/>
          </p:cNvSpPr>
          <p:nvPr>
            <p:ph type="body" sz="quarter" idx="32"/>
          </p:nvPr>
        </p:nvSpPr>
        <p:spPr>
          <a:xfrm>
            <a:off x="431801" y="1008000"/>
            <a:ext cx="5472000" cy="503566"/>
          </a:xfrm>
        </p:spPr>
        <p:txBody>
          <a:bodyPr/>
          <a:lstStyle/>
          <a:p>
            <a:r>
              <a:rPr lang="en-US" sz="4000" dirty="0" smtClean="0"/>
              <a:t>7</a:t>
            </a:r>
            <a:r>
              <a:rPr lang="en-US" sz="2800" dirty="0" smtClean="0"/>
              <a:t>404 </a:t>
            </a:r>
            <a:r>
              <a:rPr lang="en-US" sz="4000" dirty="0" smtClean="0"/>
              <a:t>I</a:t>
            </a:r>
            <a:r>
              <a:rPr lang="en-US" sz="2800" dirty="0" smtClean="0"/>
              <a:t>C</a:t>
            </a:r>
            <a:endParaRPr lang="en-US" sz="2800" dirty="0"/>
          </a:p>
        </p:txBody>
      </p:sp>
      <p:sp>
        <p:nvSpPr>
          <p:cNvPr id="5" name="Content Placeholder 4"/>
          <p:cNvSpPr>
            <a:spLocks noGrp="1"/>
          </p:cNvSpPr>
          <p:nvPr>
            <p:ph sz="half" idx="1"/>
          </p:nvPr>
        </p:nvSpPr>
        <p:spPr/>
        <p:txBody>
          <a:bodyPr/>
          <a:lstStyle/>
          <a:p>
            <a:r>
              <a:rPr lang="en-US" sz="2000" dirty="0" smtClean="0"/>
              <a:t>7404 IC is an inverter IC.</a:t>
            </a:r>
          </a:p>
          <a:p>
            <a:r>
              <a:rPr lang="en-US" sz="2000" dirty="0" smtClean="0"/>
              <a:t>7404 IC contains </a:t>
            </a:r>
            <a:r>
              <a:rPr lang="en-US" sz="2000" u="sng" dirty="0" smtClean="0"/>
              <a:t>six independent</a:t>
            </a:r>
            <a:r>
              <a:rPr lang="en-US" sz="2000" dirty="0" smtClean="0"/>
              <a:t> each of which performs logic Inverter function.</a:t>
            </a:r>
          </a:p>
          <a:p>
            <a:r>
              <a:rPr lang="en-US" sz="2000" dirty="0" err="1" smtClean="0"/>
              <a:t>Vcc</a:t>
            </a:r>
            <a:r>
              <a:rPr lang="en-US" sz="2000" dirty="0" smtClean="0"/>
              <a:t> is applied to 14</a:t>
            </a:r>
            <a:r>
              <a:rPr lang="en-US" sz="2000" baseline="30000" dirty="0" smtClean="0"/>
              <a:t>th</a:t>
            </a:r>
            <a:r>
              <a:rPr lang="en-US" sz="2000" dirty="0" smtClean="0"/>
              <a:t> pin and GND to 7</a:t>
            </a:r>
            <a:r>
              <a:rPr lang="en-US" sz="2000" baseline="30000" dirty="0" smtClean="0"/>
              <a:t>th</a:t>
            </a:r>
            <a:r>
              <a:rPr lang="en-US" sz="2000" dirty="0" smtClean="0"/>
              <a:t> pin of the IC.</a:t>
            </a:r>
          </a:p>
          <a:p>
            <a:r>
              <a:rPr lang="en-US" sz="2000" dirty="0" smtClean="0"/>
              <a:t>Truth table:</a:t>
            </a:r>
            <a:endParaRPr lang="en-US" sz="2000" dirty="0"/>
          </a:p>
        </p:txBody>
      </p:sp>
      <p:sp>
        <p:nvSpPr>
          <p:cNvPr id="6" name="Slide Number Placeholder 5"/>
          <p:cNvSpPr>
            <a:spLocks noGrp="1"/>
          </p:cNvSpPr>
          <p:nvPr>
            <p:ph type="sldNum" sz="quarter" idx="33"/>
          </p:nvPr>
        </p:nvSpPr>
        <p:spPr/>
        <p:txBody>
          <a:bodyPr/>
          <a:lstStyle/>
          <a:p>
            <a:fld id="{19B51A1E-902D-48AF-9020-955120F399B6}" type="slidenum">
              <a:rPr lang="en-US" noProof="0" smtClean="0"/>
              <a:pPr/>
              <a:t>12</a:t>
            </a:fld>
            <a:endParaRPr lang="en-US" noProof="0" dirty="0"/>
          </a:p>
        </p:txBody>
      </p:sp>
      <p:pic>
        <p:nvPicPr>
          <p:cNvPr id="8" name="Picture 7"/>
          <p:cNvPicPr>
            <a:picLocks noChangeAspect="1"/>
          </p:cNvPicPr>
          <p:nvPr/>
        </p:nvPicPr>
        <p:blipFill>
          <a:blip r:embed="rId2"/>
          <a:stretch>
            <a:fillRect/>
          </a:stretch>
        </p:blipFill>
        <p:spPr>
          <a:xfrm>
            <a:off x="4416082" y="4441839"/>
            <a:ext cx="2547425" cy="2235592"/>
          </a:xfrm>
          <a:prstGeom prst="rect">
            <a:avLst/>
          </a:prstGeom>
        </p:spPr>
      </p:pic>
      <p:pic>
        <p:nvPicPr>
          <p:cNvPr id="11" name="Picture Placeholder 10"/>
          <p:cNvPicPr>
            <a:picLocks noGrp="1" noChangeAspect="1"/>
          </p:cNvPicPr>
          <p:nvPr>
            <p:ph type="pic" sz="quarter" idx="36"/>
          </p:nvPr>
        </p:nvPicPr>
        <p:blipFill rotWithShape="1">
          <a:blip r:embed="rId3"/>
          <a:srcRect l="-35" r="-35"/>
          <a:stretch/>
        </p:blipFill>
        <p:spPr>
          <a:xfrm rot="5400000">
            <a:off x="6380384" y="1139224"/>
            <a:ext cx="6121331" cy="4955084"/>
          </a:xfrm>
          <a:prstGeom prst="rect">
            <a:avLst/>
          </a:prstGeom>
        </p:spPr>
      </p:pic>
      <p:pic>
        <p:nvPicPr>
          <p:cNvPr id="12" name="Picture 11"/>
          <p:cNvPicPr>
            <a:picLocks noChangeAspect="1"/>
          </p:cNvPicPr>
          <p:nvPr/>
        </p:nvPicPr>
        <p:blipFill>
          <a:blip r:embed="rId4"/>
          <a:stretch>
            <a:fillRect/>
          </a:stretch>
        </p:blipFill>
        <p:spPr>
          <a:xfrm>
            <a:off x="1165479" y="3711854"/>
            <a:ext cx="2977195" cy="2722862"/>
          </a:xfrm>
          <a:prstGeom prst="rect">
            <a:avLst/>
          </a:prstGeom>
        </p:spPr>
      </p:pic>
    </p:spTree>
    <p:extLst>
      <p:ext uri="{BB962C8B-B14F-4D97-AF65-F5344CB8AC3E}">
        <p14:creationId xmlns:p14="http://schemas.microsoft.com/office/powerpoint/2010/main" val="39889665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US" dirty="0" smtClean="0"/>
              <a:t>Block Diagram</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43713464"/>
              </p:ext>
            </p:extLst>
          </p:nvPr>
        </p:nvGraphicFramePr>
        <p:xfrm>
          <a:off x="432000" y="1511299"/>
          <a:ext cx="11328200" cy="5166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a:lstStyle/>
          <a:p>
            <a:fld id="{19B51A1E-902D-48AF-9020-955120F399B6}" type="slidenum">
              <a:rPr lang="en-US" smtClean="0"/>
              <a:pPr/>
              <a:t>13</a:t>
            </a:fld>
            <a:endParaRPr lang="en-US" dirty="0"/>
          </a:p>
        </p:txBody>
      </p:sp>
      <p:sp>
        <p:nvSpPr>
          <p:cNvPr id="3" name="Text Placeholder 2">
            <a:extLst>
              <a:ext uri="{FF2B5EF4-FFF2-40B4-BE49-F238E27FC236}">
                <a16:creationId xmlns:a16="http://schemas.microsoft.com/office/drawing/2014/main" id="{DE9D0F75-42B5-4960-8C3A-291285872DAF}"/>
              </a:ext>
            </a:extLst>
          </p:cNvPr>
          <p:cNvSpPr>
            <a:spLocks noGrp="1"/>
          </p:cNvSpPr>
          <p:nvPr>
            <p:ph type="body" sz="quarter" idx="4294967295"/>
          </p:nvPr>
        </p:nvSpPr>
        <p:spPr>
          <a:xfrm>
            <a:off x="432000" y="1007468"/>
            <a:ext cx="11339512" cy="360362"/>
          </a:xfrm>
        </p:spPr>
        <p:txBody>
          <a:bodyPr/>
          <a:lstStyle/>
          <a:p>
            <a:r>
              <a:rPr lang="en-US" sz="2800" dirty="0" smtClean="0"/>
              <a:t>Working/movement representation of obstacle avoiding robot.</a:t>
            </a:r>
            <a:endParaRPr lang="en-US" dirty="0"/>
          </a:p>
        </p:txBody>
      </p:sp>
    </p:spTree>
    <p:extLst>
      <p:ext uri="{BB962C8B-B14F-4D97-AF65-F5344CB8AC3E}">
        <p14:creationId xmlns:p14="http://schemas.microsoft.com/office/powerpoint/2010/main" val="258007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p:txBody>
          <a:bodyPr/>
          <a:lstStyle/>
          <a:p>
            <a:r>
              <a:rPr lang="en-US" dirty="0" smtClean="0"/>
              <a:t>Working Principle</a:t>
            </a:r>
            <a:endParaRPr lang="en-US" dirty="0"/>
          </a:p>
        </p:txBody>
      </p:sp>
      <p:sp>
        <p:nvSpPr>
          <p:cNvPr id="12" name="Content Placeholder 11"/>
          <p:cNvSpPr>
            <a:spLocks noGrp="1"/>
          </p:cNvSpPr>
          <p:nvPr>
            <p:ph idx="1"/>
          </p:nvPr>
        </p:nvSpPr>
        <p:spPr>
          <a:xfrm>
            <a:off x="399656" y="987906"/>
            <a:ext cx="11328000" cy="5165431"/>
          </a:xfrm>
        </p:spPr>
        <p:txBody>
          <a:bodyPr/>
          <a:lstStyle/>
          <a:p>
            <a:r>
              <a:rPr lang="en-US" sz="2000" dirty="0" smtClean="0"/>
              <a:t>The obstacle avoiding robot uses infrared sensors for </a:t>
            </a:r>
            <a:r>
              <a:rPr lang="en-US" sz="2000" dirty="0" smtClean="0"/>
              <a:t>its </a:t>
            </a:r>
            <a:r>
              <a:rPr lang="en-US" sz="2000" dirty="0" smtClean="0"/>
              <a:t>movement.</a:t>
            </a:r>
          </a:p>
          <a:p>
            <a:r>
              <a:rPr lang="en-US" sz="2000" dirty="0" smtClean="0"/>
              <a:t>A motor driver IC, L293D IC is use to achieve the desire operation.</a:t>
            </a:r>
          </a:p>
          <a:p>
            <a:r>
              <a:rPr lang="en-US" sz="2000" dirty="0" smtClean="0"/>
              <a:t>Whenever </a:t>
            </a:r>
            <a:r>
              <a:rPr lang="en-US" sz="2000" dirty="0" smtClean="0"/>
              <a:t>the robot is going on a desire path it transmits the infrared radiation from it’s sensor head.</a:t>
            </a:r>
          </a:p>
          <a:p>
            <a:r>
              <a:rPr lang="en-US" sz="2000" dirty="0" smtClean="0"/>
              <a:t>And if it receives less amount of </a:t>
            </a:r>
            <a:r>
              <a:rPr lang="en-US" sz="2000" dirty="0" smtClean="0"/>
              <a:t>radiations back, then </a:t>
            </a:r>
            <a:r>
              <a:rPr lang="en-US" sz="2000" smtClean="0"/>
              <a:t>that</a:t>
            </a:r>
            <a:r>
              <a:rPr lang="en-US" sz="2000" smtClean="0"/>
              <a:t> were </a:t>
            </a:r>
            <a:r>
              <a:rPr lang="en-US" sz="2000" dirty="0" smtClean="0"/>
              <a:t>transmitted it performs operation according to the input.</a:t>
            </a:r>
          </a:p>
          <a:p>
            <a:r>
              <a:rPr lang="en-US" sz="2000" dirty="0" smtClean="0"/>
              <a:t>As, if both IR sensors receive or not receive the signal, the L239D IC rotates both the tyres in reverse or forward direction.</a:t>
            </a:r>
          </a:p>
          <a:p>
            <a:r>
              <a:rPr lang="en-US" sz="2000" dirty="0" smtClean="0"/>
              <a:t>As, both H-bridge get activated.</a:t>
            </a:r>
          </a:p>
          <a:p>
            <a:r>
              <a:rPr lang="en-US" sz="2000" dirty="0" smtClean="0"/>
              <a:t>Where as, in activation of one IR sensor alternative tyre starts to rotate in backward direction.</a:t>
            </a:r>
          </a:p>
          <a:p>
            <a:r>
              <a:rPr lang="en-US" sz="2000" dirty="0" smtClean="0"/>
              <a:t>If non of the two IR sensors get activated both the tyres continue their movement in forward direction. </a:t>
            </a:r>
          </a:p>
          <a:p>
            <a:r>
              <a:rPr lang="en-US" sz="2000" dirty="0" smtClean="0"/>
              <a:t>And a 7404 IC has also been used to invert the output from the IR sensor </a:t>
            </a:r>
            <a:r>
              <a:rPr lang="en-US" sz="2000" u="sng" dirty="0" smtClean="0"/>
              <a:t>OUT</a:t>
            </a:r>
            <a:r>
              <a:rPr lang="en-US" sz="2000" dirty="0" smtClean="0"/>
              <a:t>(signal), to manage motor movement.</a:t>
            </a:r>
          </a:p>
          <a:p>
            <a:r>
              <a:rPr lang="en-US" sz="2000" dirty="0" smtClean="0"/>
              <a:t>When  signal OUT=0, the motor moves forward and at OUT=1 the motor moves backward (respectively from which sensor, it gets output as 1).</a:t>
            </a:r>
          </a:p>
        </p:txBody>
      </p:sp>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p:txBody>
          <a:bodyPr/>
          <a:lstStyle/>
          <a:p>
            <a:fld id="{19B51A1E-902D-48AF-9020-955120F399B6}" type="slidenum">
              <a:rPr lang="en-US" smtClean="0"/>
              <a:pPr/>
              <a:t>14</a:t>
            </a:fld>
            <a:endParaRPr lang="en-US" dirty="0"/>
          </a:p>
        </p:txBody>
      </p:sp>
    </p:spTree>
    <p:extLst>
      <p:ext uri="{BB962C8B-B14F-4D97-AF65-F5344CB8AC3E}">
        <p14:creationId xmlns:p14="http://schemas.microsoft.com/office/powerpoint/2010/main" val="25754214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Explanation through chart</a:t>
            </a:r>
            <a:endParaRPr lang="en-US" dirty="0"/>
          </a:p>
        </p:txBody>
      </p:sp>
      <p:sp>
        <p:nvSpPr>
          <p:cNvPr id="4" name="Text Placeholder 3"/>
          <p:cNvSpPr>
            <a:spLocks noGrp="1"/>
          </p:cNvSpPr>
          <p:nvPr>
            <p:ph type="body" sz="quarter" idx="32"/>
          </p:nvPr>
        </p:nvSpPr>
        <p:spPr>
          <a:xfrm>
            <a:off x="431801" y="1008000"/>
            <a:ext cx="5472000" cy="503566"/>
          </a:xfrm>
        </p:spPr>
        <p:txBody>
          <a:bodyPr/>
          <a:lstStyle/>
          <a:p>
            <a:r>
              <a:rPr lang="en-US" sz="4000" dirty="0" smtClean="0"/>
              <a:t>O</a:t>
            </a:r>
            <a:r>
              <a:rPr lang="en-US" sz="2800" dirty="0" smtClean="0"/>
              <a:t>UTPUT </a:t>
            </a:r>
            <a:r>
              <a:rPr lang="en-US" sz="4000" dirty="0" smtClean="0"/>
              <a:t>C</a:t>
            </a:r>
            <a:r>
              <a:rPr lang="en-US" sz="2800" dirty="0" smtClean="0"/>
              <a:t>ONNECTIONS</a:t>
            </a:r>
            <a:endParaRPr lang="en-US" sz="2800" dirty="0"/>
          </a:p>
        </p:txBody>
      </p:sp>
      <p:pic>
        <p:nvPicPr>
          <p:cNvPr id="9" name="Content Placeholder 8"/>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31800" y="1786596"/>
            <a:ext cx="6191067" cy="4405403"/>
          </a:xfrm>
        </p:spPr>
      </p:pic>
      <p:sp>
        <p:nvSpPr>
          <p:cNvPr id="6" name="Slide Number Placeholder 5"/>
          <p:cNvSpPr>
            <a:spLocks noGrp="1"/>
          </p:cNvSpPr>
          <p:nvPr>
            <p:ph type="sldNum" sz="quarter" idx="33"/>
          </p:nvPr>
        </p:nvSpPr>
        <p:spPr/>
        <p:txBody>
          <a:bodyPr/>
          <a:lstStyle/>
          <a:p>
            <a:fld id="{19B51A1E-902D-48AF-9020-955120F399B6}" type="slidenum">
              <a:rPr lang="en-US" noProof="0" smtClean="0"/>
              <a:pPr/>
              <a:t>15</a:t>
            </a:fld>
            <a:endParaRPr lang="en-US" noProof="0" dirty="0"/>
          </a:p>
        </p:txBody>
      </p:sp>
      <p:pic>
        <p:nvPicPr>
          <p:cNvPr id="12" name="Picture Placeholder 11"/>
          <p:cNvPicPr>
            <a:picLocks noGrp="1" noChangeAspect="1"/>
          </p:cNvPicPr>
          <p:nvPr>
            <p:ph type="pic" sz="quarter" idx="36"/>
          </p:nvPr>
        </p:nvPicPr>
        <p:blipFill rotWithShape="1">
          <a:blip r:embed="rId3"/>
          <a:srcRect l="5493" r="5493"/>
          <a:stretch/>
        </p:blipFill>
        <p:spPr>
          <a:xfrm>
            <a:off x="6622868" y="432000"/>
            <a:ext cx="5171623" cy="5760000"/>
          </a:xfrm>
          <a:prstGeom prst="rect">
            <a:avLst/>
          </a:prstGeom>
        </p:spPr>
      </p:pic>
    </p:spTree>
    <p:extLst>
      <p:ext uri="{BB962C8B-B14F-4D97-AF65-F5344CB8AC3E}">
        <p14:creationId xmlns:p14="http://schemas.microsoft.com/office/powerpoint/2010/main" val="15272131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1" y="2331138"/>
            <a:ext cx="5472000" cy="432000"/>
          </a:xfrm>
        </p:spPr>
        <p:txBody>
          <a:bodyPr/>
          <a:lstStyle/>
          <a:p>
            <a:r>
              <a:rPr lang="en-US" dirty="0" smtClean="0"/>
              <a:t>Application </a:t>
            </a:r>
            <a:endParaRPr lang="en-US" dirty="0"/>
          </a:p>
        </p:txBody>
      </p:sp>
      <p:sp>
        <p:nvSpPr>
          <p:cNvPr id="6" name="Text Placeholder 5"/>
          <p:cNvSpPr>
            <a:spLocks noGrp="1"/>
          </p:cNvSpPr>
          <p:nvPr>
            <p:ph type="body" sz="quarter" idx="32"/>
          </p:nvPr>
        </p:nvSpPr>
        <p:spPr>
          <a:xfrm>
            <a:off x="431801" y="1007999"/>
            <a:ext cx="5472000" cy="5010511"/>
          </a:xfrm>
        </p:spPr>
        <p:txBody>
          <a:bodyPr/>
          <a:lstStyle/>
          <a:p>
            <a:pPr marL="0" lvl="3">
              <a:spcBef>
                <a:spcPts val="1000"/>
              </a:spcBef>
            </a:pPr>
            <a:r>
              <a:rPr lang="en-US" sz="2000" dirty="0"/>
              <a:t>An H bridge is an electronic circuit that switches the polarity of a voltage applied to a load. These circuits are often used in robotics and other applications to allow DC motors to run forwards or backwards.</a:t>
            </a:r>
          </a:p>
          <a:p>
            <a:endParaRPr lang="en-US" sz="2000" dirty="0"/>
          </a:p>
        </p:txBody>
      </p:sp>
      <p:sp>
        <p:nvSpPr>
          <p:cNvPr id="3" name="Content Placeholder 2"/>
          <p:cNvSpPr>
            <a:spLocks noGrp="1"/>
          </p:cNvSpPr>
          <p:nvPr>
            <p:ph sz="half" idx="1"/>
          </p:nvPr>
        </p:nvSpPr>
        <p:spPr/>
        <p:txBody>
          <a:bodyPr/>
          <a:lstStyle/>
          <a:p>
            <a:pPr marL="0" indent="0">
              <a:buNone/>
            </a:pPr>
            <a:endParaRPr lang="en-US" b="1" dirty="0"/>
          </a:p>
          <a:p>
            <a:pPr marL="0" indent="0">
              <a:buNone/>
            </a:pPr>
            <a:endParaRPr lang="en-US" dirty="0"/>
          </a:p>
          <a:p>
            <a:pPr marL="0" indent="0">
              <a:buNone/>
            </a:pPr>
            <a:endParaRPr lang="en-US" dirty="0"/>
          </a:p>
          <a:p>
            <a:endParaRPr lang="en-US" dirty="0" smtClean="0"/>
          </a:p>
          <a:p>
            <a:r>
              <a:rPr lang="en-US" sz="2000" dirty="0">
                <a:solidFill>
                  <a:schemeClr val="tx1"/>
                </a:solidFill>
              </a:rPr>
              <a:t>Now day’s many industries are using robots due to their high level of performance and reliability and which is a great help for human beings. The </a:t>
            </a:r>
            <a:r>
              <a:rPr lang="en-US" sz="2000" dirty="0" smtClean="0">
                <a:solidFill>
                  <a:schemeClr val="tx1"/>
                </a:solidFill>
              </a:rPr>
              <a:t>obstacle avoiding robot is </a:t>
            </a:r>
            <a:r>
              <a:rPr lang="en-US" sz="2000" dirty="0">
                <a:solidFill>
                  <a:schemeClr val="tx1"/>
                </a:solidFill>
              </a:rPr>
              <a:t>used for detecting obstacles and avoiding the collision</a:t>
            </a:r>
            <a:r>
              <a:rPr lang="en-US" sz="2000" dirty="0" smtClean="0">
                <a:solidFill>
                  <a:schemeClr val="tx1"/>
                </a:solidFill>
              </a:rPr>
              <a:t>.</a:t>
            </a:r>
          </a:p>
          <a:p>
            <a:r>
              <a:rPr lang="en-US" sz="2000" dirty="0" smtClean="0">
                <a:solidFill>
                  <a:schemeClr val="tx1"/>
                </a:solidFill>
              </a:rPr>
              <a:t>They are used in many home appliances as vacuum cleaners, and other robots as well.</a:t>
            </a:r>
          </a:p>
          <a:p>
            <a:r>
              <a:rPr lang="en-US" sz="2000" dirty="0" smtClean="0">
                <a:solidFill>
                  <a:schemeClr val="tx1"/>
                </a:solidFill>
              </a:rPr>
              <a:t>It is used where human vision error can occur, as human can not see these radiations , beams through naked eyes. </a:t>
            </a:r>
            <a:endParaRPr lang="en-US" sz="2000" dirty="0">
              <a:solidFill>
                <a:schemeClr val="tx1"/>
              </a:solidFill>
            </a:endParaRPr>
          </a:p>
        </p:txBody>
      </p:sp>
      <p:sp>
        <p:nvSpPr>
          <p:cNvPr id="4" name="Slide Number Placeholder 3"/>
          <p:cNvSpPr>
            <a:spLocks noGrp="1"/>
          </p:cNvSpPr>
          <p:nvPr>
            <p:ph type="sldNum" sz="quarter" idx="33"/>
          </p:nvPr>
        </p:nvSpPr>
        <p:spPr/>
        <p:txBody>
          <a:bodyPr/>
          <a:lstStyle/>
          <a:p>
            <a:fld id="{19B51A1E-902D-48AF-9020-955120F399B6}" type="slidenum">
              <a:rPr lang="en-US" noProof="0" smtClean="0"/>
              <a:pPr/>
              <a:t>16</a:t>
            </a:fld>
            <a:endParaRPr lang="en-US" noProof="0" dirty="0"/>
          </a:p>
        </p:txBody>
      </p:sp>
      <p:pic>
        <p:nvPicPr>
          <p:cNvPr id="12" name="Picture Placeholder 11"/>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498" r="2498"/>
          <a:stretch>
            <a:fillRect/>
          </a:stretch>
        </p:blipFill>
        <p:spPr>
          <a:xfrm>
            <a:off x="5903801" y="1008000"/>
            <a:ext cx="5482138" cy="5010512"/>
          </a:xfrm>
        </p:spPr>
      </p:pic>
      <p:sp>
        <p:nvSpPr>
          <p:cNvPr id="13" name="Title 1"/>
          <p:cNvSpPr txBox="1">
            <a:spLocks/>
          </p:cNvSpPr>
          <p:nvPr/>
        </p:nvSpPr>
        <p:spPr>
          <a:xfrm>
            <a:off x="431801" y="568501"/>
            <a:ext cx="5472000"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en-US" smtClean="0"/>
              <a:t>About H-Bridge</a:t>
            </a:r>
            <a:endParaRPr lang="en-US" dirty="0"/>
          </a:p>
        </p:txBody>
      </p:sp>
    </p:spTree>
    <p:extLst>
      <p:ext uri="{BB962C8B-B14F-4D97-AF65-F5344CB8AC3E}">
        <p14:creationId xmlns:p14="http://schemas.microsoft.com/office/powerpoint/2010/main" val="21258553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9589" y="-15213"/>
            <a:ext cx="8586306" cy="6671965"/>
          </a:xfrm>
          <a:prstGeom prst="rect">
            <a:avLst/>
          </a:prstGeom>
        </p:spPr>
      </p:pic>
      <p:pic>
        <p:nvPicPr>
          <p:cNvPr id="3" name="Picture Placeholder 2"/>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1801" t="1691" r="11801" b="1691"/>
          <a:stretch/>
        </p:blipFill>
        <p:spPr>
          <a:xfrm rot="5400000">
            <a:off x="-1354912" y="1354910"/>
            <a:ext cx="6680932" cy="3971109"/>
          </a:xfrm>
        </p:spPr>
      </p:pic>
      <p:sp>
        <p:nvSpPr>
          <p:cNvPr id="16" name="TextBox 15">
            <a:extLst>
              <a:ext uri="{FF2B5EF4-FFF2-40B4-BE49-F238E27FC236}">
                <a16:creationId xmlns:a16="http://schemas.microsoft.com/office/drawing/2014/main" id="{03888866-542D-43D4-BFE1-045D36351922}"/>
              </a:ext>
              <a:ext uri="{C183D7F6-B498-43B3-948B-1728B52AA6E4}">
                <adec:decorative xmlns="" xmlns:adec="http://schemas.microsoft.com/office/drawing/2017/decorative" val="1"/>
              </a:ext>
            </a:extLst>
          </p:cNvPr>
          <p:cNvSpPr txBox="1">
            <a:spLocks/>
          </p:cNvSpPr>
          <p:nvPr/>
        </p:nvSpPr>
        <p:spPr>
          <a:xfrm flipH="1">
            <a:off x="-2253" y="5629975"/>
            <a:ext cx="691517" cy="1026777"/>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17" name="Isosceles Triangle 16">
            <a:extLst>
              <a:ext uri="{FF2B5EF4-FFF2-40B4-BE49-F238E27FC236}">
                <a16:creationId xmlns:a16="http://schemas.microsoft.com/office/drawing/2014/main" id="{667AA2A8-C66E-4F4C-A6E7-E7ABCE7E9EC3}"/>
              </a:ext>
              <a:ext uri="{C183D7F6-B498-43B3-948B-1728B52AA6E4}">
                <adec:decorative xmlns="" xmlns:adec="http://schemas.microsoft.com/office/drawing/2017/decorative" val="1"/>
              </a:ext>
            </a:extLst>
          </p:cNvPr>
          <p:cNvSpPr/>
          <p:nvPr/>
        </p:nvSpPr>
        <p:spPr>
          <a:xfrm rot="10800000" flipH="1">
            <a:off x="463958" y="6455704"/>
            <a:ext cx="225306" cy="201048"/>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D8744987-7958-44D9-AE6F-009CA4C08875}"/>
              </a:ext>
            </a:extLst>
          </p:cNvPr>
          <p:cNvSpPr>
            <a:spLocks noGrp="1"/>
          </p:cNvSpPr>
          <p:nvPr>
            <p:ph type="ctrTitle"/>
          </p:nvPr>
        </p:nvSpPr>
        <p:spPr>
          <a:xfrm>
            <a:off x="463957" y="5901754"/>
            <a:ext cx="5675313" cy="539345"/>
          </a:xfrm>
        </p:spPr>
        <p:txBody>
          <a:bodyPr/>
          <a:lstStyle/>
          <a:p>
            <a:r>
              <a:rPr lang="en-US" sz="2000" dirty="0" smtClean="0"/>
              <a:t>CIRCUIT DIAGRAM(CONNECTIONS)</a:t>
            </a:r>
            <a:endParaRPr lang="en-US" sz="2000" dirty="0"/>
          </a:p>
        </p:txBody>
      </p:sp>
      <p:sp>
        <p:nvSpPr>
          <p:cNvPr id="19" name="Isosceles Triangle 18">
            <a:extLst>
              <a:ext uri="{FF2B5EF4-FFF2-40B4-BE49-F238E27FC236}">
                <a16:creationId xmlns:a16="http://schemas.microsoft.com/office/drawing/2014/main" id="{ABF5B12D-6F10-4377-9094-B3E79ECB1B94}"/>
              </a:ext>
              <a:ext uri="{C183D7F6-B498-43B3-948B-1728B52AA6E4}">
                <adec:decorative xmlns="" xmlns:adec="http://schemas.microsoft.com/office/drawing/2017/decorative" val="1"/>
              </a:ext>
            </a:extLst>
          </p:cNvPr>
          <p:cNvSpPr/>
          <p:nvPr/>
        </p:nvSpPr>
        <p:spPr>
          <a:xfrm rot="10800000" flipH="1" flipV="1">
            <a:off x="463958" y="5700706"/>
            <a:ext cx="225306" cy="201048"/>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17</a:t>
            </a:fld>
            <a:endParaRPr lang="en-US" dirty="0"/>
          </a:p>
        </p:txBody>
      </p:sp>
    </p:spTree>
    <p:extLst>
      <p:ext uri="{BB962C8B-B14F-4D97-AF65-F5344CB8AC3E}">
        <p14:creationId xmlns:p14="http://schemas.microsoft.com/office/powerpoint/2010/main" val="6652193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302" r="6302"/>
          <a:stretch>
            <a:fillRect/>
          </a:stretch>
        </p:blipFill>
        <p:spPr/>
      </p:pic>
      <p:sp>
        <p:nvSpPr>
          <p:cNvPr id="38" name="TextBox 37">
            <a:extLst>
              <a:ext uri="{FF2B5EF4-FFF2-40B4-BE49-F238E27FC236}">
                <a16:creationId xmlns:a16="http://schemas.microsoft.com/office/drawing/2014/main" id="{B231FB9C-F234-41D0-A4CE-8C29A5F2F553}"/>
              </a:ext>
              <a:ext uri="{C183D7F6-B498-43B3-948B-1728B52AA6E4}">
                <adec:decorative xmlns="" xmlns:adec="http://schemas.microsoft.com/office/drawing/2017/decorative" val="1"/>
              </a:ext>
            </a:extLst>
          </p:cNvPr>
          <p:cNvSpPr txBox="1">
            <a:spLocks/>
          </p:cNvSpPr>
          <p:nvPr/>
        </p:nvSpPr>
        <p:spPr>
          <a:xfrm>
            <a:off x="11354303" y="3842399"/>
            <a:ext cx="846997" cy="2200275"/>
          </a:xfrm>
          <a:custGeom>
            <a:avLst/>
            <a:gdLst>
              <a:gd name="connsiteX0" fmla="*/ 99480 w 846997"/>
              <a:gd name="connsiteY0" fmla="*/ 0 h 2200275"/>
              <a:gd name="connsiteX1" fmla="*/ 846997 w 846997"/>
              <a:gd name="connsiteY1" fmla="*/ 0 h 2200275"/>
              <a:gd name="connsiteX2" fmla="*/ 846997 w 846997"/>
              <a:gd name="connsiteY2" fmla="*/ 2200275 h 2200275"/>
              <a:gd name="connsiteX3" fmla="*/ 99480 w 846997"/>
              <a:gd name="connsiteY3" fmla="*/ 2200275 h 2200275"/>
              <a:gd name="connsiteX4" fmla="*/ 0 w 846997"/>
              <a:gd name="connsiteY4" fmla="*/ 2099942 h 2200275"/>
              <a:gd name="connsiteX5" fmla="*/ 0 w 846997"/>
              <a:gd name="connsiteY5" fmla="*/ 100333 h 2200275"/>
              <a:gd name="connsiteX6" fmla="*/ 99480 w 846997"/>
              <a:gd name="connsiteY6"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997" h="2200275">
                <a:moveTo>
                  <a:pt x="99480" y="0"/>
                </a:moveTo>
                <a:lnTo>
                  <a:pt x="846997" y="0"/>
                </a:lnTo>
                <a:lnTo>
                  <a:pt x="846997" y="2200275"/>
                </a:lnTo>
                <a:lnTo>
                  <a:pt x="99480" y="2200275"/>
                </a:lnTo>
                <a:cubicBezTo>
                  <a:pt x="44539" y="2200275"/>
                  <a:pt x="0" y="2155354"/>
                  <a:pt x="0" y="2099942"/>
                </a:cubicBezTo>
                <a:lnTo>
                  <a:pt x="0" y="100333"/>
                </a:lnTo>
                <a:cubicBezTo>
                  <a:pt x="0" y="44921"/>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35" name="Isosceles Triangle 34">
            <a:extLst>
              <a:ext uri="{FF2B5EF4-FFF2-40B4-BE49-F238E27FC236}">
                <a16:creationId xmlns:a16="http://schemas.microsoft.com/office/drawing/2014/main" id="{FE193317-B8BD-46CA-B0A6-8A7511B086D9}"/>
              </a:ext>
              <a:ext uri="{C183D7F6-B498-43B3-948B-1728B52AA6E4}">
                <adec:decorative xmlns="" xmlns:adec="http://schemas.microsoft.com/office/drawing/2017/decorative" val="1"/>
              </a:ext>
            </a:extLst>
          </p:cNvPr>
          <p:cNvSpPr/>
          <p:nvPr/>
        </p:nvSpPr>
        <p:spPr>
          <a:xfrm rot="10800000">
            <a:off x="11359065" y="5556894"/>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5">
            <a:extLst>
              <a:ext uri="{FF2B5EF4-FFF2-40B4-BE49-F238E27FC236}">
                <a16:creationId xmlns:a16="http://schemas.microsoft.com/office/drawing/2014/main" id="{85E0D4E1-E389-4671-B0E7-165A10A05425}"/>
              </a:ext>
              <a:ext uri="{C183D7F6-B498-43B3-948B-1728B52AA6E4}">
                <adec:decorative xmlns="" xmlns:adec="http://schemas.microsoft.com/office/drawing/2017/decorative" val="1"/>
              </a:ext>
            </a:extLst>
          </p:cNvPr>
          <p:cNvSpPr>
            <a:spLocks noChangeAspect="1"/>
          </p:cNvSpPr>
          <p:nvPr/>
        </p:nvSpPr>
        <p:spPr bwMode="auto">
          <a:xfrm>
            <a:off x="4257349" y="2355010"/>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5">
            <a:extLst>
              <a:ext uri="{FF2B5EF4-FFF2-40B4-BE49-F238E27FC236}">
                <a16:creationId xmlns:a16="http://schemas.microsoft.com/office/drawing/2014/main" id="{8186FEAF-6E1E-4258-94C3-5C589D4B5ADE}"/>
              </a:ext>
              <a:ext uri="{C183D7F6-B498-43B3-948B-1728B52AA6E4}">
                <adec:decorative xmlns=""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Text Placeholder 15"/>
          <p:cNvSpPr>
            <a:spLocks noGrp="1"/>
          </p:cNvSpPr>
          <p:nvPr>
            <p:ph type="body" sz="quarter" idx="17"/>
          </p:nvPr>
        </p:nvSpPr>
        <p:spPr/>
        <p:txBody>
          <a:bodyPr/>
          <a:lstStyle/>
          <a:p>
            <a:endParaRPr lang="en-US"/>
          </a:p>
        </p:txBody>
      </p:sp>
      <p:sp>
        <p:nvSpPr>
          <p:cNvPr id="17" name="Text Placeholder 16"/>
          <p:cNvSpPr>
            <a:spLocks noGrp="1"/>
          </p:cNvSpPr>
          <p:nvPr>
            <p:ph type="body" sz="quarter" idx="18"/>
          </p:nvPr>
        </p:nvSpPr>
        <p:spPr/>
        <p:txBody>
          <a:bodyPr/>
          <a:lstStyle/>
          <a:p>
            <a:endParaRPr lang="en-US"/>
          </a:p>
        </p:txBody>
      </p:sp>
      <p:sp>
        <p:nvSpPr>
          <p:cNvPr id="18" name="Title 17"/>
          <p:cNvSpPr>
            <a:spLocks noGrp="1"/>
          </p:cNvSpPr>
          <p:nvPr>
            <p:ph type="ctrTitle"/>
          </p:nvPr>
        </p:nvSpPr>
        <p:spPr/>
        <p:txBody>
          <a:bodyPr/>
          <a:lstStyle/>
          <a:p>
            <a:r>
              <a:rPr lang="en-US" dirty="0" smtClean="0"/>
              <a:t>Thank  You</a:t>
            </a:r>
            <a:endParaRPr lang="en-US" dirty="0"/>
          </a:p>
        </p:txBody>
      </p:sp>
    </p:spTree>
    <p:extLst>
      <p:ext uri="{BB962C8B-B14F-4D97-AF65-F5344CB8AC3E}">
        <p14:creationId xmlns:p14="http://schemas.microsoft.com/office/powerpoint/2010/main" val="41536783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030" r="5030"/>
          <a:stretch>
            <a:fillRect/>
          </a:stretch>
        </p:blipFill>
        <p:spPr/>
      </p:pic>
      <p:sp>
        <p:nvSpPr>
          <p:cNvPr id="24" name="TextBox 23">
            <a:extLst>
              <a:ext uri="{FF2B5EF4-FFF2-40B4-BE49-F238E27FC236}">
                <a16:creationId xmlns:a16="http://schemas.microsoft.com/office/drawing/2014/main" id="{993B1474-02E3-4509-B5C5-84427653BA68}"/>
              </a:ext>
              <a:ext uri="{C183D7F6-B498-43B3-948B-1728B52AA6E4}">
                <adec:decorative xmlns="" xmlns:adec="http://schemas.microsoft.com/office/drawing/2017/decorative" val="1"/>
              </a:ext>
            </a:extLst>
          </p:cNvPr>
          <p:cNvSpPr txBox="1">
            <a:spLocks/>
          </p:cNvSpPr>
          <p:nvPr/>
        </p:nvSpPr>
        <p:spPr>
          <a:xfrm>
            <a:off x="11387102" y="2928857"/>
            <a:ext cx="804898" cy="3140150"/>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18" name="Isosceles Triangle 17">
            <a:extLst>
              <a:ext uri="{FF2B5EF4-FFF2-40B4-BE49-F238E27FC236}">
                <a16:creationId xmlns:a16="http://schemas.microsoft.com/office/drawing/2014/main" id="{FAB4748B-F532-4C70-827A-5FEA8C084327}"/>
              </a:ext>
              <a:ext uri="{C183D7F6-B498-43B3-948B-1728B52AA6E4}">
                <adec:decorative xmlns="" xmlns:adec="http://schemas.microsoft.com/office/drawing/2017/decorative" val="1"/>
              </a:ext>
            </a:extLst>
          </p:cNvPr>
          <p:cNvSpPr/>
          <p:nvPr/>
        </p:nvSpPr>
        <p:spPr>
          <a:xfrm rot="10800000">
            <a:off x="11391864" y="5548307"/>
            <a:ext cx="450092" cy="424971"/>
          </a:xfrm>
          <a:prstGeom prst="triangle">
            <a:avLst>
              <a:gd name="adj" fmla="val 100000"/>
            </a:avLst>
          </a:prstGeom>
          <a:solidFill>
            <a:srgbClr val="25C6E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6879102" y="2408157"/>
            <a:ext cx="5005957" cy="3146839"/>
          </a:xfrm>
        </p:spPr>
        <p:txBody>
          <a:bodyPr/>
          <a:lstStyle/>
          <a:p>
            <a:r>
              <a:rPr lang="en-US" sz="3200" dirty="0" smtClean="0"/>
              <a:t>A</a:t>
            </a:r>
            <a:r>
              <a:rPr lang="en-US" sz="2800" dirty="0" smtClean="0"/>
              <a:t>DVISOR:</a:t>
            </a:r>
            <a:br>
              <a:rPr lang="en-US" sz="2800" dirty="0" smtClean="0"/>
            </a:br>
            <a:r>
              <a:rPr lang="en-US" sz="2800" dirty="0" smtClean="0"/>
              <a:t/>
            </a:r>
            <a:br>
              <a:rPr lang="en-US" sz="2800" dirty="0" smtClean="0"/>
            </a:br>
            <a:r>
              <a:rPr lang="en-US" sz="3200" dirty="0" smtClean="0"/>
              <a:t>D</a:t>
            </a:r>
            <a:r>
              <a:rPr lang="en-US" sz="2800" dirty="0" smtClean="0"/>
              <a:t>EPARTMENT:</a:t>
            </a:r>
            <a:endParaRPr lang="en-US" sz="2800"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7394617" y="3285184"/>
            <a:ext cx="4000500" cy="411545"/>
          </a:xfrm>
        </p:spPr>
        <p:txBody>
          <a:bodyPr/>
          <a:lstStyle/>
          <a:p>
            <a:r>
              <a:rPr lang="en-US" dirty="0" smtClean="0"/>
              <a:t>SIR.TALHA AKHTAR</a:t>
            </a:r>
          </a:p>
          <a:p>
            <a:endParaRPr lang="en-US" dirty="0"/>
          </a:p>
          <a:p>
            <a:endParaRPr lang="en-US" dirty="0" smtClean="0"/>
          </a:p>
          <a:p>
            <a:endParaRPr lang="en-US" dirty="0" smtClean="0"/>
          </a:p>
        </p:txBody>
      </p:sp>
      <p:sp>
        <p:nvSpPr>
          <p:cNvPr id="15" name="Freeform 5">
            <a:extLst>
              <a:ext uri="{FF2B5EF4-FFF2-40B4-BE49-F238E27FC236}">
                <a16:creationId xmlns:a16="http://schemas.microsoft.com/office/drawing/2014/main" id="{7746F873-A4ED-4E4C-BB89-CA0FBB9E9582}"/>
              </a:ext>
              <a:ext uri="{C183D7F6-B498-43B3-948B-1728B52AA6E4}">
                <adec:decorative xmlns=""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 xmlns:adec="http://schemas.microsoft.com/office/drawing/2017/decorative" val="1"/>
              </a:ext>
            </a:extLst>
          </p:cNvPr>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fld id="{19B51A1E-902D-48AF-9020-955120F399B6}" type="slidenum">
              <a:rPr lang="en-US" smtClean="0"/>
              <a:pPr/>
              <a:t>2</a:t>
            </a:fld>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1584" y="75000"/>
            <a:ext cx="1870122" cy="1812455"/>
          </a:xfrm>
          <a:prstGeom prst="rect">
            <a:avLst/>
          </a:prstGeom>
        </p:spPr>
      </p:pic>
      <p:sp>
        <p:nvSpPr>
          <p:cNvPr id="7" name="TextBox 6"/>
          <p:cNvSpPr txBox="1"/>
          <p:nvPr/>
        </p:nvSpPr>
        <p:spPr>
          <a:xfrm>
            <a:off x="6249884" y="1778936"/>
            <a:ext cx="5539667" cy="400110"/>
          </a:xfrm>
          <a:prstGeom prst="rect">
            <a:avLst/>
          </a:prstGeom>
          <a:noFill/>
        </p:spPr>
        <p:txBody>
          <a:bodyPr wrap="square" rtlCol="0">
            <a:spAutoFit/>
          </a:bodyPr>
          <a:lstStyle/>
          <a:p>
            <a:r>
              <a:rPr lang="en-US" sz="2000" dirty="0" smtClean="0">
                <a:ln w="0">
                  <a:solidFill>
                    <a:sysClr val="windowText" lastClr="00000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NED  U</a:t>
            </a:r>
            <a:r>
              <a:rPr lang="en-US" dirty="0" smtClean="0">
                <a:ln w="0">
                  <a:solidFill>
                    <a:sysClr val="windowText" lastClr="00000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NIVERSITY  </a:t>
            </a:r>
            <a:r>
              <a:rPr lang="en-US" sz="2000" dirty="0" smtClean="0">
                <a:ln w="0">
                  <a:solidFill>
                    <a:sysClr val="windowText" lastClr="00000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a:t>
            </a:r>
            <a:r>
              <a:rPr lang="en-US" dirty="0" smtClean="0">
                <a:ln w="0">
                  <a:solidFill>
                    <a:sysClr val="windowText" lastClr="00000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 </a:t>
            </a:r>
            <a:r>
              <a:rPr lang="en-US" sz="2000" dirty="0" smtClean="0">
                <a:ln w="0">
                  <a:solidFill>
                    <a:sysClr val="windowText" lastClr="00000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a:t>
            </a:r>
            <a:r>
              <a:rPr lang="en-US" dirty="0" smtClean="0">
                <a:ln w="0">
                  <a:solidFill>
                    <a:sysClr val="windowText" lastClr="00000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NIGINEERING  </a:t>
            </a:r>
            <a:r>
              <a:rPr lang="en-US" sz="2000" dirty="0" smtClean="0">
                <a:ln w="0">
                  <a:solidFill>
                    <a:sysClr val="windowText" lastClr="00000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a:t>
            </a:r>
            <a:r>
              <a:rPr lang="en-US" dirty="0" smtClean="0">
                <a:ln w="0">
                  <a:solidFill>
                    <a:sysClr val="windowText" lastClr="00000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ND </a:t>
            </a:r>
            <a:r>
              <a:rPr lang="en-US" sz="2000" dirty="0" smtClean="0">
                <a:ln w="0">
                  <a:solidFill>
                    <a:sysClr val="windowText" lastClr="00000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a:t>
            </a:r>
            <a:r>
              <a:rPr lang="en-US" dirty="0" smtClean="0">
                <a:ln w="0">
                  <a:solidFill>
                    <a:sysClr val="windowText" lastClr="00000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ECHNOLOGY</a:t>
            </a:r>
            <a:endParaRPr lang="en-US" dirty="0">
              <a:ln w="0">
                <a:solidFill>
                  <a:sysClr val="windowText" lastClr="000000"/>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4" name="Subtitle 3">
            <a:extLst>
              <a:ext uri="{FF2B5EF4-FFF2-40B4-BE49-F238E27FC236}">
                <a16:creationId xmlns:a16="http://schemas.microsoft.com/office/drawing/2014/main" id="{4772945D-CA91-4CFE-8EB7-941C7618C994}"/>
              </a:ext>
            </a:extLst>
          </p:cNvPr>
          <p:cNvSpPr txBox="1">
            <a:spLocks/>
          </p:cNvSpPr>
          <p:nvPr/>
        </p:nvSpPr>
        <p:spPr>
          <a:xfrm>
            <a:off x="7394617" y="4325950"/>
            <a:ext cx="4000500" cy="708345"/>
          </a:xfrm>
          <a:prstGeom prst="rect">
            <a:avLst/>
          </a:prstGeom>
          <a:noFill/>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lumMod val="9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smtClean="0"/>
              <a:t>COMPUTER SCIENCE AND INFORMATION TECHNOLOGY</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40916746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486" b="3486"/>
          <a:stretch>
            <a:fillRect/>
          </a:stretch>
        </p:blipFill>
        <p:spPr>
          <a:xfrm>
            <a:off x="-67469" y="0"/>
            <a:ext cx="11795125" cy="6858000"/>
          </a:xfrm>
        </p:spPr>
      </p:pic>
      <p:sp>
        <p:nvSpPr>
          <p:cNvPr id="15" name="Freeform 5">
            <a:extLst>
              <a:ext uri="{FF2B5EF4-FFF2-40B4-BE49-F238E27FC236}">
                <a16:creationId xmlns:a16="http://schemas.microsoft.com/office/drawing/2014/main" id="{10117390-DCFE-4FAE-B3FD-DAECFE779A27}"/>
              </a:ext>
              <a:ext uri="{C183D7F6-B498-43B3-948B-1728B52AA6E4}">
                <adec:decorative xmlns="" xmlns:adec="http://schemas.microsoft.com/office/drawing/2017/decorative"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Box 30">
            <a:extLst>
              <a:ext uri="{FF2B5EF4-FFF2-40B4-BE49-F238E27FC236}">
                <a16:creationId xmlns:a16="http://schemas.microsoft.com/office/drawing/2014/main" id="{8FC2E368-898A-440B-A15C-4C5FB13C57D2}"/>
              </a:ext>
              <a:ext uri="{C183D7F6-B498-43B3-948B-1728B52AA6E4}">
                <adec:decorative xmlns="" xmlns:adec="http://schemas.microsoft.com/office/drawing/2017/decorative" val="1"/>
              </a:ext>
            </a:extLst>
          </p:cNvPr>
          <p:cNvSpPr txBox="1">
            <a:spLocks/>
          </p:cNvSpPr>
          <p:nvPr/>
        </p:nvSpPr>
        <p:spPr>
          <a:xfrm flipH="1">
            <a:off x="1924102" y="2681883"/>
            <a:ext cx="2494930" cy="3139768"/>
          </a:xfrm>
          <a:custGeom>
            <a:avLst/>
            <a:gdLst>
              <a:gd name="connsiteX0" fmla="*/ 2000924 w 2494930"/>
              <a:gd name="connsiteY0" fmla="*/ 1087415 h 3139768"/>
              <a:gd name="connsiteX1" fmla="*/ 2072963 w 2494930"/>
              <a:gd name="connsiteY1" fmla="*/ 1129282 h 3139768"/>
              <a:gd name="connsiteX2" fmla="*/ 2304085 w 2494930"/>
              <a:gd name="connsiteY2" fmla="*/ 1529014 h 3139768"/>
              <a:gd name="connsiteX3" fmla="*/ 2304085 w 2494930"/>
              <a:gd name="connsiteY3" fmla="*/ 1610754 h 3139768"/>
              <a:gd name="connsiteX4" fmla="*/ 2072963 w 2494930"/>
              <a:gd name="connsiteY4" fmla="*/ 2010486 h 3139768"/>
              <a:gd name="connsiteX5" fmla="*/ 2000924 w 2494930"/>
              <a:gd name="connsiteY5" fmla="*/ 2052353 h 3139768"/>
              <a:gd name="connsiteX6" fmla="*/ 1537679 w 2494930"/>
              <a:gd name="connsiteY6" fmla="*/ 2052353 h 3139768"/>
              <a:gd name="connsiteX7" fmla="*/ 1466641 w 2494930"/>
              <a:gd name="connsiteY7" fmla="*/ 2010486 h 3139768"/>
              <a:gd name="connsiteX8" fmla="*/ 1234518 w 2494930"/>
              <a:gd name="connsiteY8" fmla="*/ 1610754 h 3139768"/>
              <a:gd name="connsiteX9" fmla="*/ 1234518 w 2494930"/>
              <a:gd name="connsiteY9" fmla="*/ 1529014 h 3139768"/>
              <a:gd name="connsiteX10" fmla="*/ 1466641 w 2494930"/>
              <a:gd name="connsiteY10" fmla="*/ 1129282 h 3139768"/>
              <a:gd name="connsiteX11" fmla="*/ 1537679 w 2494930"/>
              <a:gd name="connsiteY11" fmla="*/ 1087415 h 3139768"/>
              <a:gd name="connsiteX12" fmla="*/ 2000924 w 2494930"/>
              <a:gd name="connsiteY12" fmla="*/ 1087415 h 3139768"/>
              <a:gd name="connsiteX13" fmla="*/ 1516872 w 2494930"/>
              <a:gd name="connsiteY13" fmla="*/ 0 h 3139768"/>
              <a:gd name="connsiteX14" fmla="*/ 1481849 w 2494930"/>
              <a:gd name="connsiteY14" fmla="*/ 0 h 3139768"/>
              <a:gd name="connsiteX15" fmla="*/ 1237282 w 2494930"/>
              <a:gd name="connsiteY15" fmla="*/ 0 h 3139768"/>
              <a:gd name="connsiteX16" fmla="*/ 99481 w 2494930"/>
              <a:gd name="connsiteY16" fmla="*/ 0 h 3139768"/>
              <a:gd name="connsiteX17" fmla="*/ 0 w 2494930"/>
              <a:gd name="connsiteY17" fmla="*/ 100333 h 3139768"/>
              <a:gd name="connsiteX18" fmla="*/ 0 w 2494930"/>
              <a:gd name="connsiteY18" fmla="*/ 1039826 h 3139768"/>
              <a:gd name="connsiteX19" fmla="*/ 0 w 2494930"/>
              <a:gd name="connsiteY19" fmla="*/ 2099942 h 3139768"/>
              <a:gd name="connsiteX20" fmla="*/ 0 w 2494930"/>
              <a:gd name="connsiteY20" fmla="*/ 3039435 h 3139768"/>
              <a:gd name="connsiteX21" fmla="*/ 99481 w 2494930"/>
              <a:gd name="connsiteY21" fmla="*/ 3139768 h 3139768"/>
              <a:gd name="connsiteX22" fmla="*/ 1237282 w 2494930"/>
              <a:gd name="connsiteY22" fmla="*/ 3139768 h 3139768"/>
              <a:gd name="connsiteX23" fmla="*/ 1481849 w 2494930"/>
              <a:gd name="connsiteY23" fmla="*/ 3139768 h 3139768"/>
              <a:gd name="connsiteX24" fmla="*/ 1556045 w 2494930"/>
              <a:gd name="connsiteY24" fmla="*/ 3139768 h 3139768"/>
              <a:gd name="connsiteX25" fmla="*/ 1600213 w 2494930"/>
              <a:gd name="connsiteY25" fmla="*/ 3121251 h 3139768"/>
              <a:gd name="connsiteX26" fmla="*/ 1699900 w 2494930"/>
              <a:gd name="connsiteY26" fmla="*/ 3020706 h 3139768"/>
              <a:gd name="connsiteX27" fmla="*/ 2458009 w 2494930"/>
              <a:gd name="connsiteY27" fmla="*/ 1709539 h 3139768"/>
              <a:gd name="connsiteX28" fmla="*/ 2458009 w 2494930"/>
              <a:gd name="connsiteY28" fmla="*/ 1441420 h 3139768"/>
              <a:gd name="connsiteX29" fmla="*/ 1699900 w 2494930"/>
              <a:gd name="connsiteY29" fmla="*/ 130253 h 3139768"/>
              <a:gd name="connsiteX30" fmla="*/ 1535140 w 2494930"/>
              <a:gd name="connsiteY30" fmla="*/ 2427 h 31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94930" h="3139768">
                <a:moveTo>
                  <a:pt x="2000924" y="1087415"/>
                </a:moveTo>
                <a:cubicBezTo>
                  <a:pt x="2030940" y="1087415"/>
                  <a:pt x="2057955" y="1103365"/>
                  <a:pt x="2072963" y="1129282"/>
                </a:cubicBezTo>
                <a:cubicBezTo>
                  <a:pt x="2304085" y="1529014"/>
                  <a:pt x="2304085" y="1529014"/>
                  <a:pt x="2304085" y="1529014"/>
                </a:cubicBezTo>
                <a:cubicBezTo>
                  <a:pt x="2319093" y="1553935"/>
                  <a:pt x="2319093" y="1585834"/>
                  <a:pt x="2304085" y="1610754"/>
                </a:cubicBezTo>
                <a:cubicBezTo>
                  <a:pt x="2072963" y="2010486"/>
                  <a:pt x="2072963" y="2010486"/>
                  <a:pt x="2072963" y="2010486"/>
                </a:cubicBezTo>
                <a:cubicBezTo>
                  <a:pt x="2057955" y="2036404"/>
                  <a:pt x="2030940" y="2052353"/>
                  <a:pt x="2000924" y="2052353"/>
                </a:cubicBezTo>
                <a:cubicBezTo>
                  <a:pt x="1537679" y="2052353"/>
                  <a:pt x="1537679" y="2052353"/>
                  <a:pt x="1537679" y="2052353"/>
                </a:cubicBezTo>
                <a:cubicBezTo>
                  <a:pt x="1508663" y="2052353"/>
                  <a:pt x="1480649" y="2036404"/>
                  <a:pt x="1466641" y="2010486"/>
                </a:cubicBezTo>
                <a:cubicBezTo>
                  <a:pt x="1234518" y="1610754"/>
                  <a:pt x="1234518" y="1610754"/>
                  <a:pt x="1234518" y="1610754"/>
                </a:cubicBezTo>
                <a:cubicBezTo>
                  <a:pt x="1219510" y="1585834"/>
                  <a:pt x="1219510" y="1553935"/>
                  <a:pt x="1234518" y="1529014"/>
                </a:cubicBezTo>
                <a:cubicBezTo>
                  <a:pt x="1466641" y="1129282"/>
                  <a:pt x="1466641" y="1129282"/>
                  <a:pt x="1466641" y="1129282"/>
                </a:cubicBezTo>
                <a:cubicBezTo>
                  <a:pt x="1480649" y="1103365"/>
                  <a:pt x="1508663" y="1087415"/>
                  <a:pt x="1537679" y="1087415"/>
                </a:cubicBezTo>
                <a:cubicBezTo>
                  <a:pt x="2000924" y="1087415"/>
                  <a:pt x="2000924" y="1087415"/>
                  <a:pt x="2000924" y="1087415"/>
                </a:cubicBezTo>
                <a:close/>
                <a:moveTo>
                  <a:pt x="1516872" y="0"/>
                </a:moveTo>
                <a:lnTo>
                  <a:pt x="1481849" y="0"/>
                </a:lnTo>
                <a:lnTo>
                  <a:pt x="1237282" y="0"/>
                </a:lnTo>
                <a:lnTo>
                  <a:pt x="99481" y="0"/>
                </a:lnTo>
                <a:cubicBezTo>
                  <a:pt x="44540" y="0"/>
                  <a:pt x="0" y="44921"/>
                  <a:pt x="0" y="100333"/>
                </a:cubicBezTo>
                <a:lnTo>
                  <a:pt x="0" y="1039826"/>
                </a:lnTo>
                <a:lnTo>
                  <a:pt x="0" y="2099942"/>
                </a:lnTo>
                <a:lnTo>
                  <a:pt x="0" y="3039435"/>
                </a:lnTo>
                <a:cubicBezTo>
                  <a:pt x="0" y="3094847"/>
                  <a:pt x="44540" y="3139768"/>
                  <a:pt x="99481" y="3139768"/>
                </a:cubicBezTo>
                <a:lnTo>
                  <a:pt x="1237282" y="3139768"/>
                </a:lnTo>
                <a:lnTo>
                  <a:pt x="1481849" y="3139768"/>
                </a:lnTo>
                <a:lnTo>
                  <a:pt x="1556045" y="3139768"/>
                </a:lnTo>
                <a:lnTo>
                  <a:pt x="1600213" y="3121251"/>
                </a:lnTo>
                <a:cubicBezTo>
                  <a:pt x="1640826" y="3097545"/>
                  <a:pt x="1675286" y="3063213"/>
                  <a:pt x="1699900" y="3020706"/>
                </a:cubicBezTo>
                <a:cubicBezTo>
                  <a:pt x="1699900" y="3020706"/>
                  <a:pt x="1699900" y="3020706"/>
                  <a:pt x="2458009" y="1709539"/>
                </a:cubicBezTo>
                <a:cubicBezTo>
                  <a:pt x="2507237" y="1627796"/>
                  <a:pt x="2507237" y="1523164"/>
                  <a:pt x="2458009" y="1441420"/>
                </a:cubicBezTo>
                <a:cubicBezTo>
                  <a:pt x="2458009" y="1441420"/>
                  <a:pt x="2458009" y="1441420"/>
                  <a:pt x="1699900" y="130253"/>
                </a:cubicBezTo>
                <a:cubicBezTo>
                  <a:pt x="1662979" y="66493"/>
                  <a:pt x="1603905" y="21126"/>
                  <a:pt x="1535140" y="2427"/>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21" name="Isosceles Triangle 20">
            <a:extLst>
              <a:ext uri="{FF2B5EF4-FFF2-40B4-BE49-F238E27FC236}">
                <a16:creationId xmlns:a16="http://schemas.microsoft.com/office/drawing/2014/main" id="{59A98ED3-718C-409B-BC1D-07842F9F58EB}"/>
              </a:ext>
              <a:ext uri="{C183D7F6-B498-43B3-948B-1728B52AA6E4}">
                <adec:decorative xmlns="" xmlns:adec="http://schemas.microsoft.com/office/drawing/2017/decorative" val="1"/>
              </a:ext>
            </a:extLst>
          </p:cNvPr>
          <p:cNvSpPr/>
          <p:nvPr/>
        </p:nvSpPr>
        <p:spPr>
          <a:xfrm rot="10800000" flipH="1">
            <a:off x="3870021" y="5378136"/>
            <a:ext cx="549011" cy="439129"/>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870020" y="1475476"/>
            <a:ext cx="4843206" cy="3898275"/>
          </a:xfrm>
        </p:spPr>
        <p:txBody>
          <a:bodyPr/>
          <a:lstStyle/>
          <a:p>
            <a:r>
              <a:rPr lang="en-US" dirty="0" smtClean="0"/>
              <a:t> P</a:t>
            </a:r>
            <a:r>
              <a:rPr lang="en-US" sz="3600" dirty="0" smtClean="0"/>
              <a:t>ROJECT  </a:t>
            </a:r>
            <a:r>
              <a:rPr lang="en-US" dirty="0" smtClean="0"/>
              <a:t>C</a:t>
            </a:r>
            <a:r>
              <a:rPr lang="en-US" sz="3600" dirty="0" smtClean="0"/>
              <a:t>ONTEXT</a:t>
            </a:r>
            <a:endParaRPr lang="en-US" sz="3600"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4219691" y="2321665"/>
            <a:ext cx="4000500" cy="3052085"/>
          </a:xfrm>
        </p:spPr>
        <p:txBody>
          <a:bodyPr/>
          <a:lstStyle/>
          <a:p>
            <a:pPr marL="342900" indent="-342900">
              <a:buFont typeface="Wingdings" panose="05000000000000000000" pitchFamily="2" charset="2"/>
              <a:buChar char="q"/>
            </a:pPr>
            <a:r>
              <a:rPr lang="en-US" b="1" spc="-150" dirty="0">
                <a:latin typeface="+mj-lt"/>
              </a:rPr>
              <a:t>INTRODUCTION </a:t>
            </a:r>
            <a:r>
              <a:rPr lang="en-US" b="1" spc="-150" dirty="0" smtClean="0">
                <a:latin typeface="+mj-lt"/>
              </a:rPr>
              <a:t> TO  </a:t>
            </a:r>
            <a:r>
              <a:rPr lang="en-US" b="1" spc="-150" dirty="0">
                <a:latin typeface="+mj-lt"/>
              </a:rPr>
              <a:t>PROJECT</a:t>
            </a:r>
          </a:p>
          <a:p>
            <a:pPr marL="342900" indent="-342900">
              <a:buFont typeface="Wingdings" panose="05000000000000000000" pitchFamily="2" charset="2"/>
              <a:buChar char="q"/>
            </a:pPr>
            <a:r>
              <a:rPr lang="en-US" b="1" spc="-150" dirty="0" smtClean="0">
                <a:latin typeface="+mj-lt"/>
              </a:rPr>
              <a:t>COMPONENTS  </a:t>
            </a:r>
            <a:r>
              <a:rPr lang="en-US" b="1" spc="-150" dirty="0">
                <a:latin typeface="+mj-lt"/>
              </a:rPr>
              <a:t>AND </a:t>
            </a:r>
            <a:r>
              <a:rPr lang="en-US" b="1" spc="-150" dirty="0" smtClean="0">
                <a:latin typeface="+mj-lt"/>
              </a:rPr>
              <a:t>REQUIREMENTS</a:t>
            </a:r>
          </a:p>
          <a:p>
            <a:pPr marL="342900" indent="-342900">
              <a:buFont typeface="Wingdings" panose="05000000000000000000" pitchFamily="2" charset="2"/>
              <a:buChar char="q"/>
            </a:pPr>
            <a:r>
              <a:rPr lang="en-US" b="1" spc="-150" dirty="0" smtClean="0">
                <a:latin typeface="+mj-lt"/>
              </a:rPr>
              <a:t>EXPLAINATION  OF  COMPONENTS</a:t>
            </a:r>
            <a:endParaRPr lang="en-US" b="1" spc="-150" dirty="0">
              <a:latin typeface="+mj-lt"/>
            </a:endParaRPr>
          </a:p>
          <a:p>
            <a:pPr marL="342900" indent="-342900">
              <a:buFont typeface="Wingdings" panose="05000000000000000000" pitchFamily="2" charset="2"/>
              <a:buChar char="q"/>
            </a:pPr>
            <a:r>
              <a:rPr lang="en-US" b="1" spc="-150" dirty="0">
                <a:latin typeface="+mj-lt"/>
              </a:rPr>
              <a:t>BLOCK </a:t>
            </a:r>
            <a:r>
              <a:rPr lang="en-US" b="1" spc="-150" dirty="0" smtClean="0">
                <a:latin typeface="+mj-lt"/>
              </a:rPr>
              <a:t> DIAGRAM</a:t>
            </a:r>
            <a:endParaRPr lang="en-US" b="1" spc="-150" dirty="0">
              <a:latin typeface="+mj-lt"/>
            </a:endParaRPr>
          </a:p>
          <a:p>
            <a:pPr marL="342900" indent="-342900">
              <a:buFont typeface="Wingdings" panose="05000000000000000000" pitchFamily="2" charset="2"/>
              <a:buChar char="q"/>
            </a:pPr>
            <a:r>
              <a:rPr lang="en-US" b="1" spc="-150" dirty="0">
                <a:latin typeface="+mj-lt"/>
              </a:rPr>
              <a:t>WORKING </a:t>
            </a:r>
            <a:r>
              <a:rPr lang="en-US" b="1" spc="-150" dirty="0" smtClean="0">
                <a:latin typeface="+mj-lt"/>
              </a:rPr>
              <a:t> PRINCIPLE</a:t>
            </a:r>
            <a:endParaRPr lang="en-US" b="1" spc="-150" dirty="0">
              <a:latin typeface="+mj-lt"/>
            </a:endParaRPr>
          </a:p>
          <a:p>
            <a:pPr marL="342900" indent="-342900">
              <a:buFont typeface="Wingdings" panose="05000000000000000000" pitchFamily="2" charset="2"/>
              <a:buChar char="q"/>
            </a:pPr>
            <a:r>
              <a:rPr lang="en-US" b="1" spc="-150" dirty="0">
                <a:latin typeface="+mj-lt"/>
              </a:rPr>
              <a:t>CIRCUIT </a:t>
            </a:r>
            <a:r>
              <a:rPr lang="en-US" b="1" spc="-150" dirty="0" smtClean="0">
                <a:latin typeface="+mj-lt"/>
              </a:rPr>
              <a:t> DIAGRAM</a:t>
            </a:r>
            <a:endParaRPr lang="en-US" b="1" spc="-150" dirty="0">
              <a:latin typeface="+mj-lt"/>
            </a:endParaRPr>
          </a:p>
          <a:p>
            <a:pPr marL="342900" indent="-342900">
              <a:buFont typeface="Wingdings" panose="05000000000000000000" pitchFamily="2" charset="2"/>
              <a:buChar char="q"/>
            </a:pPr>
            <a:r>
              <a:rPr lang="en-US" b="1" spc="-150" dirty="0">
                <a:latin typeface="+mj-lt"/>
              </a:rPr>
              <a:t>CONCLUSION</a:t>
            </a:r>
          </a:p>
          <a:p>
            <a:pPr>
              <a:buClr>
                <a:schemeClr val="bg1"/>
              </a:buClr>
              <a:buSzPct val="105000"/>
            </a:pPr>
            <a:endParaRPr lang="en-US" dirty="0"/>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a:lstStyle/>
          <a:p>
            <a:fld id="{19B51A1E-902D-48AF-9020-955120F399B6}" type="slidenum">
              <a:rPr lang="en-US" smtClean="0"/>
              <a:pPr/>
              <a:t>3</a:t>
            </a:fld>
            <a:endParaRPr lang="en-US" dirty="0"/>
          </a:p>
        </p:txBody>
      </p:sp>
    </p:spTree>
    <p:extLst>
      <p:ext uri="{BB962C8B-B14F-4D97-AF65-F5344CB8AC3E}">
        <p14:creationId xmlns:p14="http://schemas.microsoft.com/office/powerpoint/2010/main" val="21176954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1209" r="21209"/>
          <a:stretch>
            <a:fillRect/>
          </a:stretch>
        </p:blipFill>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dirty="0"/>
              <a:t>About </a:t>
            </a:r>
            <a:r>
              <a:rPr lang="en-US" dirty="0" smtClean="0"/>
              <a:t>Us</a:t>
            </a:r>
            <a:endParaRPr lang="en-US" dirty="0"/>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431801" y="1007999"/>
            <a:ext cx="5472000" cy="792665"/>
          </a:xfrm>
        </p:spPr>
        <p:txBody>
          <a:bodyPr/>
          <a:lstStyle/>
          <a:p>
            <a:r>
              <a:rPr lang="en-US" sz="2000" dirty="0" smtClean="0"/>
              <a:t>We, SCIT Students are here to represent the idea of obstacle avoiding robot as our LDST semester project. </a:t>
            </a:r>
            <a:endParaRPr lang="en-US" sz="2000"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2556000"/>
            <a:ext cx="5472000" cy="3600000"/>
          </a:xfrm>
        </p:spPr>
        <p:txBody>
          <a:bodyPr/>
          <a:lstStyle/>
          <a:p>
            <a:pPr marL="0" indent="0">
              <a:buNone/>
            </a:pPr>
            <a:r>
              <a:rPr lang="en-US" sz="4000" dirty="0" smtClean="0"/>
              <a:t>I</a:t>
            </a:r>
            <a:r>
              <a:rPr lang="en-US" sz="2800" dirty="0" smtClean="0"/>
              <a:t>NTRODUCTION </a:t>
            </a:r>
            <a:r>
              <a:rPr lang="en-US" sz="4000" dirty="0" smtClean="0"/>
              <a:t>T</a:t>
            </a:r>
            <a:r>
              <a:rPr lang="en-US" sz="2800" dirty="0" smtClean="0"/>
              <a:t>O </a:t>
            </a:r>
            <a:r>
              <a:rPr lang="en-US" sz="4000" dirty="0" smtClean="0"/>
              <a:t>P</a:t>
            </a:r>
            <a:r>
              <a:rPr lang="en-US" sz="2800" dirty="0" smtClean="0"/>
              <a:t>ROJECT</a:t>
            </a:r>
          </a:p>
          <a:p>
            <a:r>
              <a:rPr lang="en-US" sz="2000" dirty="0" smtClean="0"/>
              <a:t>An obstacle avoiding robot is an intelligent electronic device that responses to objects in front </a:t>
            </a:r>
            <a:r>
              <a:rPr lang="en-US" sz="2000" dirty="0"/>
              <a:t>of it and changes it’s direction according to it.</a:t>
            </a:r>
            <a:endParaRPr lang="en-US" sz="2000" dirty="0" smtClean="0"/>
          </a:p>
          <a:p>
            <a:r>
              <a:rPr lang="en-US" sz="2000" dirty="0" smtClean="0"/>
              <a:t>It can automatically sense and overcome obstacles in it’s path. </a:t>
            </a:r>
          </a:p>
          <a:p>
            <a:r>
              <a:rPr lang="en-US" sz="2000" dirty="0" smtClean="0"/>
              <a:t>This robot has been made by using basic electronic components.</a:t>
            </a:r>
          </a:p>
          <a:p>
            <a:r>
              <a:rPr lang="en-US" sz="2000" dirty="0" smtClean="0"/>
              <a:t>As, it shows movement and functions automatically so it’s called as a </a:t>
            </a:r>
            <a:r>
              <a:rPr lang="en-US" sz="2000" u="sng" dirty="0" smtClean="0"/>
              <a:t>Robot</a:t>
            </a:r>
            <a:r>
              <a:rPr lang="en-US" sz="2000" dirty="0" smtClean="0"/>
              <a:t>.</a:t>
            </a:r>
          </a:p>
        </p:txBody>
      </p:sp>
      <p:sp>
        <p:nvSpPr>
          <p:cNvPr id="15" name="Freeform 5">
            <a:extLst>
              <a:ext uri="{FF2B5EF4-FFF2-40B4-BE49-F238E27FC236}">
                <a16:creationId xmlns:a16="http://schemas.microsoft.com/office/drawing/2014/main" id="{764DA446-807B-4C83-BB5A-59E3FABC93F3}"/>
              </a:ext>
              <a:ext uri="{C183D7F6-B498-43B3-948B-1728B52AA6E4}">
                <adec:decorative xmlns=""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5">
            <a:extLst>
              <a:ext uri="{FF2B5EF4-FFF2-40B4-BE49-F238E27FC236}">
                <a16:creationId xmlns:a16="http://schemas.microsoft.com/office/drawing/2014/main" id="{F28CDBF8-0191-43F9-98FE-B98B08813979}"/>
              </a:ext>
              <a:ext uri="{C183D7F6-B498-43B3-948B-1728B52AA6E4}">
                <adec:decorative xmlns="" xmlns:adec="http://schemas.microsoft.com/office/drawing/2017/decorative" val="1"/>
              </a:ext>
            </a:extLst>
          </p:cNvPr>
          <p:cNvSpPr>
            <a:spLocks noChangeAspect="1"/>
          </p:cNvSpPr>
          <p:nvPr/>
        </p:nvSpPr>
        <p:spPr bwMode="auto">
          <a:xfrm>
            <a:off x="7459030" y="2460298"/>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US" smtClean="0"/>
              <a:pPr/>
              <a:t>4</a:t>
            </a:fld>
            <a:endParaRPr lang="en-US" dirty="0"/>
          </a:p>
        </p:txBody>
      </p:sp>
    </p:spTree>
    <p:extLst>
      <p:ext uri="{BB962C8B-B14F-4D97-AF65-F5344CB8AC3E}">
        <p14:creationId xmlns:p14="http://schemas.microsoft.com/office/powerpoint/2010/main" val="13297466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36"/>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2820" r="2820"/>
          <a:stretch>
            <a:fillRect/>
          </a:stretch>
        </p:blipFill>
        <p:spPr/>
      </p:pic>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en-US" dirty="0" smtClean="0"/>
              <a:t>Components And Requirements</a:t>
            </a:r>
            <a:endParaRPr lang="en-US" dirty="0"/>
          </a:p>
        </p:txBody>
      </p:sp>
      <p:sp>
        <p:nvSpPr>
          <p:cNvPr id="3" name="Text Placeholder 2">
            <a:extLst>
              <a:ext uri="{FF2B5EF4-FFF2-40B4-BE49-F238E27FC236}">
                <a16:creationId xmlns:a16="http://schemas.microsoft.com/office/drawing/2014/main" id="{97C06D93-65F2-4552-88CF-83318CBE2CFC}"/>
              </a:ext>
            </a:extLst>
          </p:cNvPr>
          <p:cNvSpPr>
            <a:spLocks noGrp="1"/>
          </p:cNvSpPr>
          <p:nvPr>
            <p:ph type="body" sz="quarter" idx="32"/>
          </p:nvPr>
        </p:nvSpPr>
        <p:spPr>
          <a:xfrm>
            <a:off x="431801" y="1008000"/>
            <a:ext cx="5472000" cy="722326"/>
          </a:xfrm>
        </p:spPr>
        <p:txBody>
          <a:bodyPr/>
          <a:lstStyle/>
          <a:p>
            <a:r>
              <a:rPr lang="en-US" sz="2000" dirty="0" smtClean="0"/>
              <a:t>Following are the components that were required and has been used in the completion of this project</a:t>
            </a:r>
            <a:r>
              <a:rPr lang="en-US" dirty="0" smtClean="0"/>
              <a:t>.</a:t>
            </a:r>
            <a:endParaRPr lang="en-US" dirty="0"/>
          </a:p>
        </p:txBody>
      </p:sp>
      <p:sp>
        <p:nvSpPr>
          <p:cNvPr id="29" name="Content Placeholder 28">
            <a:extLst>
              <a:ext uri="{FF2B5EF4-FFF2-40B4-BE49-F238E27FC236}">
                <a16:creationId xmlns:a16="http://schemas.microsoft.com/office/drawing/2014/main" id="{07FF37F8-D747-444C-8664-2DF836965C77}"/>
              </a:ext>
            </a:extLst>
          </p:cNvPr>
          <p:cNvSpPr>
            <a:spLocks noGrp="1"/>
          </p:cNvSpPr>
          <p:nvPr>
            <p:ph sz="half" idx="1"/>
          </p:nvPr>
        </p:nvSpPr>
        <p:spPr>
          <a:xfrm>
            <a:off x="432000" y="2556000"/>
            <a:ext cx="5472000" cy="3600000"/>
          </a:xfrm>
        </p:spPr>
        <p:txBody>
          <a:bodyPr/>
          <a:lstStyle/>
          <a:p>
            <a:pPr marL="0" indent="0">
              <a:buNone/>
            </a:pPr>
            <a:r>
              <a:rPr lang="en-US" sz="4000" dirty="0" smtClean="0"/>
              <a:t>C</a:t>
            </a:r>
            <a:r>
              <a:rPr lang="en-US" sz="2800" dirty="0" smtClean="0"/>
              <a:t>OMPONENTS:</a:t>
            </a:r>
          </a:p>
          <a:p>
            <a:r>
              <a:rPr lang="en-US" sz="2000" dirty="0" smtClean="0"/>
              <a:t>Small bread board</a:t>
            </a:r>
          </a:p>
          <a:p>
            <a:r>
              <a:rPr lang="en-US" sz="2000" dirty="0" smtClean="0"/>
              <a:t>Jumper wires (of both types female to female &amp; male to female)</a:t>
            </a:r>
          </a:p>
          <a:p>
            <a:r>
              <a:rPr lang="en-US" sz="2000" dirty="0" smtClean="0"/>
              <a:t>Battery</a:t>
            </a:r>
          </a:p>
          <a:p>
            <a:r>
              <a:rPr lang="en-US" sz="2000" dirty="0" smtClean="0"/>
              <a:t>Gear motors &amp; wheels</a:t>
            </a:r>
          </a:p>
          <a:p>
            <a:r>
              <a:rPr lang="en-US" sz="2000" dirty="0" smtClean="0"/>
              <a:t>IR sensors</a:t>
            </a:r>
          </a:p>
          <a:p>
            <a:r>
              <a:rPr lang="en-US" sz="2000" dirty="0" smtClean="0"/>
              <a:t>L7293D IC</a:t>
            </a:r>
          </a:p>
          <a:p>
            <a:r>
              <a:rPr lang="en-US" sz="2000" dirty="0" smtClean="0"/>
              <a:t>7404 IC</a:t>
            </a:r>
          </a:p>
          <a:p>
            <a:endParaRPr lang="en-US" sz="2000" dirty="0" smtClean="0"/>
          </a:p>
          <a:p>
            <a:pPr marL="0" indent="0">
              <a:buNone/>
            </a:pPr>
            <a:endParaRPr lang="en-US" sz="2000" dirty="0"/>
          </a:p>
        </p:txBody>
      </p:sp>
      <p:sp>
        <p:nvSpPr>
          <p:cNvPr id="66" name="Freeform 5">
            <a:extLst>
              <a:ext uri="{FF2B5EF4-FFF2-40B4-BE49-F238E27FC236}">
                <a16:creationId xmlns:a16="http://schemas.microsoft.com/office/drawing/2014/main" id="{3EEE5409-3F6C-485D-B4C2-5247917F1018}"/>
              </a:ext>
              <a:ext uri="{C183D7F6-B498-43B3-948B-1728B52AA6E4}">
                <adec:decorative xmlns="" xmlns:adec="http://schemas.microsoft.com/office/drawing/2017/decorative" val="1"/>
              </a:ext>
            </a:extLst>
          </p:cNvPr>
          <p:cNvSpPr>
            <a:spLocks noChangeAspect="1"/>
          </p:cNvSpPr>
          <p:nvPr/>
        </p:nvSpPr>
        <p:spPr bwMode="auto">
          <a:xfrm>
            <a:off x="5363366" y="497489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5">
            <a:extLst>
              <a:ext uri="{FF2B5EF4-FFF2-40B4-BE49-F238E27FC236}">
                <a16:creationId xmlns:a16="http://schemas.microsoft.com/office/drawing/2014/main" id="{0D74D4D5-6A4C-4248-8A92-B8CA1C918EB6}"/>
              </a:ext>
              <a:ext uri="{C183D7F6-B498-43B3-948B-1728B52AA6E4}">
                <adec:decorative xmlns="" xmlns:adec="http://schemas.microsoft.com/office/drawing/2017/decorative" val="1"/>
              </a:ext>
            </a:extLst>
          </p:cNvPr>
          <p:cNvSpPr>
            <a:spLocks noChangeAspect="1"/>
          </p:cNvSpPr>
          <p:nvPr/>
        </p:nvSpPr>
        <p:spPr bwMode="auto">
          <a:xfrm>
            <a:off x="6650080" y="4752199"/>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US" smtClean="0"/>
              <a:pPr/>
              <a:t>5</a:t>
            </a:fld>
            <a:endParaRPr lang="en-US" dirty="0"/>
          </a:p>
        </p:txBody>
      </p:sp>
    </p:spTree>
    <p:extLst>
      <p:ext uri="{BB962C8B-B14F-4D97-AF65-F5344CB8AC3E}">
        <p14:creationId xmlns:p14="http://schemas.microsoft.com/office/powerpoint/2010/main" val="36407016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en-US" dirty="0" smtClean="0"/>
              <a:t>Explanation </a:t>
            </a:r>
            <a:r>
              <a:rPr lang="en-US" dirty="0"/>
              <a:t>O</a:t>
            </a:r>
            <a:r>
              <a:rPr lang="en-US" dirty="0" smtClean="0"/>
              <a:t>f Components</a:t>
            </a:r>
            <a:endParaRPr lang="en-US" dirty="0"/>
          </a:p>
        </p:txBody>
      </p:sp>
      <p:sp>
        <p:nvSpPr>
          <p:cNvPr id="29" name="Content Placeholder 28">
            <a:extLst>
              <a:ext uri="{FF2B5EF4-FFF2-40B4-BE49-F238E27FC236}">
                <a16:creationId xmlns:a16="http://schemas.microsoft.com/office/drawing/2014/main" id="{07FF37F8-D747-444C-8664-2DF836965C77}"/>
              </a:ext>
            </a:extLst>
          </p:cNvPr>
          <p:cNvSpPr>
            <a:spLocks noGrp="1"/>
          </p:cNvSpPr>
          <p:nvPr>
            <p:ph sz="half" idx="1"/>
          </p:nvPr>
        </p:nvSpPr>
        <p:spPr>
          <a:xfrm>
            <a:off x="432000" y="1002191"/>
            <a:ext cx="5472000" cy="5101095"/>
          </a:xfrm>
        </p:spPr>
        <p:txBody>
          <a:bodyPr/>
          <a:lstStyle/>
          <a:p>
            <a:pPr marL="0" indent="0">
              <a:buNone/>
            </a:pPr>
            <a:r>
              <a:rPr lang="en-US" sz="4000" dirty="0" smtClean="0"/>
              <a:t>B</a:t>
            </a:r>
            <a:r>
              <a:rPr lang="en-US" sz="2800" dirty="0" smtClean="0"/>
              <a:t>READ </a:t>
            </a:r>
            <a:r>
              <a:rPr lang="en-US" sz="4000" dirty="0" smtClean="0"/>
              <a:t>B</a:t>
            </a:r>
            <a:r>
              <a:rPr lang="en-US" sz="2800" dirty="0" smtClean="0"/>
              <a:t>OARD</a:t>
            </a:r>
          </a:p>
          <a:p>
            <a:r>
              <a:rPr lang="en-US" sz="2000" dirty="0" smtClean="0"/>
              <a:t>A breadboard is a solderless device for temporary prototype with electronics and test circuit device.</a:t>
            </a:r>
          </a:p>
          <a:p>
            <a:r>
              <a:rPr lang="en-US" sz="2000" dirty="0"/>
              <a:t>Most electronic components in electronic circuits can be interconnected by inserting their leads or terminals into the holes and then making connections through wires where appropriate</a:t>
            </a:r>
            <a:r>
              <a:rPr lang="en-US" sz="2000" dirty="0" smtClean="0"/>
              <a:t>.</a:t>
            </a:r>
          </a:p>
          <a:p>
            <a:r>
              <a:rPr lang="en-US" sz="2000" dirty="0" smtClean="0"/>
              <a:t> note that all </a:t>
            </a:r>
            <a:r>
              <a:rPr lang="en-US" sz="2000" dirty="0"/>
              <a:t>holes in the selected row are connected together, so the holes in the selected column. The set of connected holes can be called a </a:t>
            </a:r>
            <a:r>
              <a:rPr lang="en-US" sz="2000" dirty="0" smtClean="0"/>
              <a:t>node.</a:t>
            </a:r>
            <a:endParaRPr lang="en-US" sz="2000" dirty="0"/>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US" smtClean="0"/>
              <a:pPr/>
              <a:t>6</a:t>
            </a:fld>
            <a:endParaRPr lang="en-US" dirty="0"/>
          </a:p>
        </p:txBody>
      </p:sp>
      <p:pic>
        <p:nvPicPr>
          <p:cNvPr id="4" name="Picture 3"/>
          <p:cNvPicPr>
            <a:picLocks noChangeAspect="1"/>
          </p:cNvPicPr>
          <p:nvPr/>
        </p:nvPicPr>
        <p:blipFill>
          <a:blip r:embed="rId2"/>
          <a:stretch>
            <a:fillRect/>
          </a:stretch>
        </p:blipFill>
        <p:spPr>
          <a:xfrm>
            <a:off x="1347300" y="4487353"/>
            <a:ext cx="6667500" cy="2381250"/>
          </a:xfrm>
          <a:prstGeom prst="rect">
            <a:avLst/>
          </a:prstGeom>
        </p:spPr>
      </p:pic>
      <p:pic>
        <p:nvPicPr>
          <p:cNvPr id="7" name="Picture Placeholder 6"/>
          <p:cNvPicPr>
            <a:picLocks noGrp="1" noChangeAspect="1"/>
          </p:cNvPicPr>
          <p:nvPr>
            <p:ph type="pic" sz="quarter" idx="14"/>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l="743" r="743"/>
          <a:stretch>
            <a:fillRect/>
          </a:stretch>
        </p:blipFill>
        <p:spPr/>
      </p:pic>
      <p:pic>
        <p:nvPicPr>
          <p:cNvPr id="9" name="Picture Placeholder 8"/>
          <p:cNvPicPr>
            <a:picLocks noGrp="1" noChangeAspect="1"/>
          </p:cNvPicPr>
          <p:nvPr>
            <p:ph type="pic" sz="quarter" idx="34"/>
          </p:nvPr>
        </p:nvPicPr>
        <p:blipFill>
          <a:blip r:embed="rId4">
            <a:extLst>
              <a:ext uri="{28A0092B-C50C-407E-A947-70E740481C1C}">
                <a14:useLocalDpi xmlns:a14="http://schemas.microsoft.com/office/drawing/2010/main" val="0"/>
              </a:ext>
            </a:extLst>
          </a:blip>
          <a:srcRect l="18178" r="18178"/>
          <a:stretch>
            <a:fillRect/>
          </a:stretch>
        </p:blipFill>
        <p:spPr/>
      </p:pic>
      <p:pic>
        <p:nvPicPr>
          <p:cNvPr id="11" name="Picture Placeholder 10"/>
          <p:cNvPicPr>
            <a:picLocks noGrp="1" noChangeAspect="1"/>
          </p:cNvPicPr>
          <p:nvPr>
            <p:ph type="pic" sz="quarter" idx="35"/>
          </p:nvPr>
        </p:nvPicPr>
        <p:blipFill>
          <a:blip r:embed="rId5">
            <a:extLst>
              <a:ext uri="{28A0092B-C50C-407E-A947-70E740481C1C}">
                <a14:useLocalDpi xmlns:a14="http://schemas.microsoft.com/office/drawing/2010/main" val="0"/>
              </a:ext>
            </a:extLst>
          </a:blip>
          <a:srcRect l="16899" r="16899"/>
          <a:stretch>
            <a:fillRect/>
          </a:stretch>
        </p:blipFill>
        <p:spPr/>
      </p:pic>
    </p:spTree>
    <p:extLst>
      <p:ext uri="{BB962C8B-B14F-4D97-AF65-F5344CB8AC3E}">
        <p14:creationId xmlns:p14="http://schemas.microsoft.com/office/powerpoint/2010/main" val="28938545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t="5809" b="5809"/>
          <a:stretch>
            <a:fillRect/>
          </a:stretch>
        </p:blipFill>
        <p:spPr/>
      </p:pic>
      <p:sp>
        <p:nvSpPr>
          <p:cNvPr id="3" name="Title 2"/>
          <p:cNvSpPr>
            <a:spLocks noGrp="1"/>
          </p:cNvSpPr>
          <p:nvPr>
            <p:ph type="title"/>
          </p:nvPr>
        </p:nvSpPr>
        <p:spPr/>
        <p:txBody>
          <a:bodyPr/>
          <a:lstStyle/>
          <a:p>
            <a:r>
              <a:rPr lang="en-US" dirty="0" smtClean="0"/>
              <a:t>Continue……..</a:t>
            </a:r>
            <a:endParaRPr lang="en-US" dirty="0"/>
          </a:p>
        </p:txBody>
      </p:sp>
      <p:sp>
        <p:nvSpPr>
          <p:cNvPr id="4" name="Text Placeholder 3"/>
          <p:cNvSpPr>
            <a:spLocks noGrp="1"/>
          </p:cNvSpPr>
          <p:nvPr>
            <p:ph type="body" sz="quarter" idx="32"/>
          </p:nvPr>
        </p:nvSpPr>
        <p:spPr>
          <a:xfrm>
            <a:off x="432000" y="864000"/>
            <a:ext cx="5472000" cy="514634"/>
          </a:xfrm>
        </p:spPr>
        <p:txBody>
          <a:bodyPr/>
          <a:lstStyle/>
          <a:p>
            <a:r>
              <a:rPr lang="en-US" sz="4000" dirty="0" smtClean="0"/>
              <a:t>J</a:t>
            </a:r>
            <a:r>
              <a:rPr lang="en-US" sz="2800" dirty="0" smtClean="0"/>
              <a:t>UMPER </a:t>
            </a:r>
            <a:r>
              <a:rPr lang="en-US" sz="4000" dirty="0" smtClean="0"/>
              <a:t>W</a:t>
            </a:r>
            <a:r>
              <a:rPr lang="en-US" sz="2800" dirty="0" smtClean="0"/>
              <a:t>IRES</a:t>
            </a:r>
            <a:endParaRPr lang="en-US" sz="2800" dirty="0"/>
          </a:p>
        </p:txBody>
      </p:sp>
      <p:sp>
        <p:nvSpPr>
          <p:cNvPr id="5" name="Content Placeholder 4"/>
          <p:cNvSpPr>
            <a:spLocks noGrp="1"/>
          </p:cNvSpPr>
          <p:nvPr>
            <p:ph sz="half" idx="1"/>
          </p:nvPr>
        </p:nvSpPr>
        <p:spPr/>
        <p:txBody>
          <a:bodyPr/>
          <a:lstStyle/>
          <a:p>
            <a:r>
              <a:rPr lang="en-US" sz="2000" dirty="0" smtClean="0"/>
              <a:t>Jumper wires simply refers to a conducting wire that establishes an electric connection between two points in a circuit.</a:t>
            </a:r>
          </a:p>
          <a:p>
            <a:r>
              <a:rPr lang="en-US" sz="2000" dirty="0" smtClean="0"/>
              <a:t>They are typically in three versions :</a:t>
            </a:r>
          </a:p>
          <a:p>
            <a:pPr marL="619125" lvl="1" indent="-342900">
              <a:buFont typeface="+mj-lt"/>
              <a:buAutoNum type="arabicPeriod"/>
            </a:pPr>
            <a:r>
              <a:rPr lang="en-US" sz="2000" dirty="0" smtClean="0"/>
              <a:t>Male to male</a:t>
            </a:r>
          </a:p>
          <a:p>
            <a:pPr marL="619125" lvl="1" indent="-342900">
              <a:buFont typeface="+mj-lt"/>
              <a:buAutoNum type="arabicPeriod"/>
            </a:pPr>
            <a:r>
              <a:rPr lang="en-US" sz="2000" dirty="0" smtClean="0"/>
              <a:t>Female to female </a:t>
            </a:r>
          </a:p>
          <a:p>
            <a:pPr marL="619125" lvl="1" indent="-342900">
              <a:buFont typeface="+mj-lt"/>
              <a:buAutoNum type="arabicPeriod"/>
            </a:pPr>
            <a:r>
              <a:rPr lang="en-US" sz="2000" dirty="0" smtClean="0"/>
              <a:t>Male to female</a:t>
            </a:r>
          </a:p>
          <a:p>
            <a:r>
              <a:rPr lang="en-US" sz="2000" dirty="0" smtClean="0"/>
              <a:t>The difference in each is the end part of the wire.</a:t>
            </a:r>
            <a:endParaRPr lang="en-US" sz="2000" dirty="0"/>
          </a:p>
        </p:txBody>
      </p:sp>
      <p:sp>
        <p:nvSpPr>
          <p:cNvPr id="6" name="Slide Number Placeholder 5"/>
          <p:cNvSpPr>
            <a:spLocks noGrp="1"/>
          </p:cNvSpPr>
          <p:nvPr>
            <p:ph type="sldNum" sz="quarter" idx="33"/>
          </p:nvPr>
        </p:nvSpPr>
        <p:spPr/>
        <p:txBody>
          <a:bodyPr/>
          <a:lstStyle/>
          <a:p>
            <a:fld id="{19B51A1E-902D-48AF-9020-955120F399B6}" type="slidenum">
              <a:rPr lang="en-US" noProof="0" smtClean="0"/>
              <a:pPr/>
              <a:t>7</a:t>
            </a:fld>
            <a:endParaRPr lang="en-US" noProof="0" dirty="0"/>
          </a:p>
        </p:txBody>
      </p:sp>
      <p:pic>
        <p:nvPicPr>
          <p:cNvPr id="10" name="Picture Placeholder 9"/>
          <p:cNvPicPr>
            <a:picLocks noGrp="1" noChangeAspect="1"/>
          </p:cNvPicPr>
          <p:nvPr>
            <p:ph type="pic" sz="quarter" idx="34"/>
          </p:nvPr>
        </p:nvPicPr>
        <p:blipFill>
          <a:blip r:embed="rId4">
            <a:extLst>
              <a:ext uri="{28A0092B-C50C-407E-A947-70E740481C1C}">
                <a14:useLocalDpi xmlns:a14="http://schemas.microsoft.com/office/drawing/2010/main" val="0"/>
              </a:ext>
            </a:extLst>
          </a:blip>
          <a:srcRect t="17103" b="17103"/>
          <a:stretch>
            <a:fillRect/>
          </a:stretch>
        </p:blipFill>
        <p:spPr/>
      </p:pic>
      <p:pic>
        <p:nvPicPr>
          <p:cNvPr id="12" name="Picture Placeholder 11"/>
          <p:cNvPicPr>
            <a:picLocks noGrp="1" noChangeAspect="1"/>
          </p:cNvPicPr>
          <p:nvPr>
            <p:ph type="pic" sz="quarter" idx="35"/>
          </p:nvPr>
        </p:nvPicPr>
        <p:blipFill>
          <a:blip r:embed="rId5">
            <a:extLst>
              <a:ext uri="{28A0092B-C50C-407E-A947-70E740481C1C}">
                <a14:useLocalDpi xmlns:a14="http://schemas.microsoft.com/office/drawing/2010/main" val="0"/>
              </a:ext>
            </a:extLst>
          </a:blip>
          <a:srcRect t="5809" b="5809"/>
          <a:stretch>
            <a:fillRect/>
          </a:stretch>
        </p:blipFill>
        <p:spPr/>
      </p:pic>
      <p:pic>
        <p:nvPicPr>
          <p:cNvPr id="1026" name="Picture 2" descr="Image result for jumper wires male and female end of the wi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8181" y="4225136"/>
            <a:ext cx="2925345" cy="2452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0115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9591" r="9591"/>
          <a:stretch>
            <a:fillRect/>
          </a:stretch>
        </p:blipFill>
        <p:spPr/>
      </p:pic>
      <p:sp>
        <p:nvSpPr>
          <p:cNvPr id="3" name="Title 2"/>
          <p:cNvSpPr>
            <a:spLocks noGrp="1"/>
          </p:cNvSpPr>
          <p:nvPr>
            <p:ph type="title"/>
          </p:nvPr>
        </p:nvSpPr>
        <p:spPr/>
        <p:txBody>
          <a:bodyPr/>
          <a:lstStyle/>
          <a:p>
            <a:r>
              <a:rPr lang="en-US" dirty="0" smtClean="0"/>
              <a:t>Continue……..</a:t>
            </a:r>
            <a:endParaRPr lang="en-US" dirty="0"/>
          </a:p>
        </p:txBody>
      </p:sp>
      <p:sp>
        <p:nvSpPr>
          <p:cNvPr id="4" name="Text Placeholder 3"/>
          <p:cNvSpPr>
            <a:spLocks noGrp="1"/>
          </p:cNvSpPr>
          <p:nvPr>
            <p:ph type="body" sz="quarter" idx="32"/>
          </p:nvPr>
        </p:nvSpPr>
        <p:spPr>
          <a:xfrm>
            <a:off x="431801" y="1008000"/>
            <a:ext cx="5472000" cy="503566"/>
          </a:xfrm>
        </p:spPr>
        <p:txBody>
          <a:bodyPr/>
          <a:lstStyle/>
          <a:p>
            <a:r>
              <a:rPr lang="en-US" sz="4000" dirty="0" smtClean="0"/>
              <a:t>B</a:t>
            </a:r>
            <a:r>
              <a:rPr lang="en-US" sz="2800" dirty="0" smtClean="0"/>
              <a:t>ATTERY</a:t>
            </a:r>
          </a:p>
          <a:p>
            <a:endParaRPr lang="en-US" sz="2800" dirty="0"/>
          </a:p>
        </p:txBody>
      </p:sp>
      <p:sp>
        <p:nvSpPr>
          <p:cNvPr id="5" name="Content Placeholder 4"/>
          <p:cNvSpPr>
            <a:spLocks noGrp="1"/>
          </p:cNvSpPr>
          <p:nvPr>
            <p:ph sz="half" idx="1"/>
          </p:nvPr>
        </p:nvSpPr>
        <p:spPr/>
        <p:txBody>
          <a:bodyPr/>
          <a:lstStyle/>
          <a:p>
            <a:r>
              <a:rPr lang="en-US" sz="2000" dirty="0"/>
              <a:t>A battery is a device consisting of one or more electrochemical cells with external connections for powering electrical devices such as flashlights, mobile phones, and electric cars</a:t>
            </a:r>
            <a:r>
              <a:rPr lang="en-US" sz="2000" dirty="0" smtClean="0"/>
              <a:t>.</a:t>
            </a:r>
          </a:p>
          <a:p>
            <a:r>
              <a:rPr lang="en-US" sz="2000" dirty="0" smtClean="0"/>
              <a:t> </a:t>
            </a:r>
            <a:r>
              <a:rPr lang="en-US" sz="2000" dirty="0"/>
              <a:t>When a battery is supplying electric power, its positive terminal is the cathode and its negative terminal is the anode</a:t>
            </a:r>
            <a:r>
              <a:rPr lang="en-US" sz="2000" dirty="0" smtClean="0"/>
              <a:t>.</a:t>
            </a:r>
          </a:p>
          <a:p>
            <a:r>
              <a:rPr lang="en-US" sz="2000" dirty="0" smtClean="0"/>
              <a:t>We have used </a:t>
            </a:r>
            <a:r>
              <a:rPr lang="en-US" sz="2000" u="sng" dirty="0" smtClean="0"/>
              <a:t>9Volt</a:t>
            </a:r>
            <a:r>
              <a:rPr lang="en-US" sz="2000" dirty="0" smtClean="0"/>
              <a:t> battery supply in our project construction.</a:t>
            </a:r>
            <a:endParaRPr lang="en-US" sz="2000" dirty="0"/>
          </a:p>
        </p:txBody>
      </p:sp>
      <p:sp>
        <p:nvSpPr>
          <p:cNvPr id="6" name="Slide Number Placeholder 5"/>
          <p:cNvSpPr>
            <a:spLocks noGrp="1"/>
          </p:cNvSpPr>
          <p:nvPr>
            <p:ph type="sldNum" sz="quarter" idx="33"/>
          </p:nvPr>
        </p:nvSpPr>
        <p:spPr/>
        <p:txBody>
          <a:bodyPr/>
          <a:lstStyle/>
          <a:p>
            <a:fld id="{19B51A1E-902D-48AF-9020-955120F399B6}" type="slidenum">
              <a:rPr lang="en-US" noProof="0" smtClean="0"/>
              <a:pPr/>
              <a:t>8</a:t>
            </a:fld>
            <a:endParaRPr lang="en-US" noProof="0" dirty="0"/>
          </a:p>
        </p:txBody>
      </p:sp>
      <p:pic>
        <p:nvPicPr>
          <p:cNvPr id="10" name="Picture Placeholder 9"/>
          <p:cNvPicPr>
            <a:picLocks noGrp="1" noChangeAspect="1"/>
          </p:cNvPicPr>
          <p:nvPr>
            <p:ph type="pic" sz="quarter" idx="34"/>
          </p:nvPr>
        </p:nvPicPr>
        <p:blipFill>
          <a:blip r:embed="rId3">
            <a:extLst>
              <a:ext uri="{28A0092B-C50C-407E-A947-70E740481C1C}">
                <a14:useLocalDpi xmlns:a14="http://schemas.microsoft.com/office/drawing/2010/main" val="0"/>
              </a:ext>
            </a:extLst>
          </a:blip>
          <a:srcRect l="7626" r="7626"/>
          <a:stretch>
            <a:fillRect/>
          </a:stretch>
        </p:blipFill>
        <p:spPr/>
      </p:pic>
      <p:pic>
        <p:nvPicPr>
          <p:cNvPr id="11" name="Picture Placeholder 10"/>
          <p:cNvPicPr>
            <a:picLocks noGrp="1" noChangeAspect="1"/>
          </p:cNvPicPr>
          <p:nvPr>
            <p:ph type="pic" sz="quarter" idx="35"/>
          </p:nvPr>
        </p:nvPicPr>
        <p:blipFill>
          <a:blip r:embed="rId4">
            <a:extLst>
              <a:ext uri="{28A0092B-C50C-407E-A947-70E740481C1C}">
                <a14:useLocalDpi xmlns:a14="http://schemas.microsoft.com/office/drawing/2010/main" val="0"/>
              </a:ext>
            </a:extLst>
          </a:blip>
          <a:srcRect t="5809" b="5809"/>
          <a:stretch>
            <a:fillRect/>
          </a:stretch>
        </p:blipFill>
        <p:spPr/>
      </p:pic>
    </p:spTree>
    <p:extLst>
      <p:ext uri="{BB962C8B-B14F-4D97-AF65-F5344CB8AC3E}">
        <p14:creationId xmlns:p14="http://schemas.microsoft.com/office/powerpoint/2010/main" val="408620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7671" r="7671"/>
          <a:stretch>
            <a:fillRect/>
          </a:stretch>
        </p:blipFill>
        <p:spPr/>
      </p:pic>
      <p:sp>
        <p:nvSpPr>
          <p:cNvPr id="3" name="Title 2"/>
          <p:cNvSpPr>
            <a:spLocks noGrp="1"/>
          </p:cNvSpPr>
          <p:nvPr>
            <p:ph type="title"/>
          </p:nvPr>
        </p:nvSpPr>
        <p:spPr/>
        <p:txBody>
          <a:bodyPr/>
          <a:lstStyle/>
          <a:p>
            <a:r>
              <a:rPr lang="en-US" dirty="0" smtClean="0"/>
              <a:t>Continue……..</a:t>
            </a:r>
            <a:endParaRPr lang="en-US" dirty="0"/>
          </a:p>
        </p:txBody>
      </p:sp>
      <p:sp>
        <p:nvSpPr>
          <p:cNvPr id="4" name="Text Placeholder 3"/>
          <p:cNvSpPr>
            <a:spLocks noGrp="1"/>
          </p:cNvSpPr>
          <p:nvPr>
            <p:ph type="body" sz="quarter" idx="32"/>
          </p:nvPr>
        </p:nvSpPr>
        <p:spPr>
          <a:xfrm>
            <a:off x="431801" y="1008000"/>
            <a:ext cx="5472000" cy="503566"/>
          </a:xfrm>
        </p:spPr>
        <p:txBody>
          <a:bodyPr/>
          <a:lstStyle/>
          <a:p>
            <a:r>
              <a:rPr lang="en-US" sz="4000" dirty="0" smtClean="0"/>
              <a:t>G</a:t>
            </a:r>
            <a:r>
              <a:rPr lang="en-US" sz="2800" dirty="0" smtClean="0"/>
              <a:t>EAR </a:t>
            </a:r>
            <a:r>
              <a:rPr lang="en-US" sz="4000" dirty="0" smtClean="0"/>
              <a:t>M</a:t>
            </a:r>
            <a:r>
              <a:rPr lang="en-US" sz="2800" dirty="0" smtClean="0"/>
              <a:t>OTORS </a:t>
            </a:r>
            <a:r>
              <a:rPr lang="en-US" sz="4000" dirty="0" smtClean="0"/>
              <a:t>A</a:t>
            </a:r>
            <a:r>
              <a:rPr lang="en-US" sz="2800" dirty="0" smtClean="0"/>
              <a:t>ND </a:t>
            </a:r>
            <a:r>
              <a:rPr lang="en-US" sz="3600" dirty="0" smtClean="0"/>
              <a:t>W</a:t>
            </a:r>
            <a:r>
              <a:rPr lang="en-US" sz="2800" dirty="0" smtClean="0"/>
              <a:t>HEELS</a:t>
            </a:r>
            <a:endParaRPr lang="en-US" sz="2800" dirty="0"/>
          </a:p>
        </p:txBody>
      </p:sp>
      <p:sp>
        <p:nvSpPr>
          <p:cNvPr id="5" name="Content Placeholder 4"/>
          <p:cNvSpPr>
            <a:spLocks noGrp="1"/>
          </p:cNvSpPr>
          <p:nvPr>
            <p:ph sz="half" idx="1"/>
          </p:nvPr>
        </p:nvSpPr>
        <p:spPr/>
        <p:txBody>
          <a:bodyPr/>
          <a:lstStyle/>
          <a:p>
            <a:r>
              <a:rPr lang="en-US" sz="2000" dirty="0"/>
              <a:t>A gear motor is a specific type of electrical motor that is designed to produce high torque while maintaining a low horsepower, or low speed, motor output</a:t>
            </a:r>
            <a:r>
              <a:rPr lang="en-US" sz="2000" dirty="0" smtClean="0"/>
              <a:t>.</a:t>
            </a:r>
          </a:p>
          <a:p>
            <a:r>
              <a:rPr lang="en-US" sz="2000" dirty="0" smtClean="0"/>
              <a:t>We have used gear motors for the movement of the obstacle avoiding robot, in both direction back and fort.</a:t>
            </a:r>
            <a:endParaRPr lang="en-US" sz="2000" dirty="0"/>
          </a:p>
        </p:txBody>
      </p:sp>
      <p:sp>
        <p:nvSpPr>
          <p:cNvPr id="6" name="Slide Number Placeholder 5"/>
          <p:cNvSpPr>
            <a:spLocks noGrp="1"/>
          </p:cNvSpPr>
          <p:nvPr>
            <p:ph type="sldNum" sz="quarter" idx="33"/>
          </p:nvPr>
        </p:nvSpPr>
        <p:spPr/>
        <p:txBody>
          <a:bodyPr/>
          <a:lstStyle/>
          <a:p>
            <a:fld id="{19B51A1E-902D-48AF-9020-955120F399B6}" type="slidenum">
              <a:rPr lang="en-US" noProof="0" smtClean="0"/>
              <a:pPr/>
              <a:t>9</a:t>
            </a:fld>
            <a:endParaRPr lang="en-US" noProof="0" dirty="0"/>
          </a:p>
        </p:txBody>
      </p:sp>
      <p:pic>
        <p:nvPicPr>
          <p:cNvPr id="10" name="Picture Placeholder 9"/>
          <p:cNvPicPr>
            <a:picLocks noGrp="1" noChangeAspect="1"/>
          </p:cNvPicPr>
          <p:nvPr>
            <p:ph type="pic" sz="quarter" idx="34"/>
          </p:nvPr>
        </p:nvPicPr>
        <p:blipFill>
          <a:blip r:embed="rId3">
            <a:extLst>
              <a:ext uri="{28A0092B-C50C-407E-A947-70E740481C1C}">
                <a14:useLocalDpi xmlns:a14="http://schemas.microsoft.com/office/drawing/2010/main" val="0"/>
              </a:ext>
            </a:extLst>
          </a:blip>
          <a:srcRect t="5809" b="5809"/>
          <a:stretch>
            <a:fillRect/>
          </a:stretch>
        </p:blipFill>
        <p:spPr/>
      </p:pic>
      <p:pic>
        <p:nvPicPr>
          <p:cNvPr id="11" name="Picture Placeholder 10"/>
          <p:cNvPicPr>
            <a:picLocks noGrp="1" noChangeAspect="1"/>
          </p:cNvPicPr>
          <p:nvPr>
            <p:ph type="pic" sz="quarter" idx="35"/>
          </p:nvPr>
        </p:nvPicPr>
        <p:blipFill>
          <a:blip r:embed="rId4">
            <a:extLst>
              <a:ext uri="{28A0092B-C50C-407E-A947-70E740481C1C}">
                <a14:useLocalDpi xmlns:a14="http://schemas.microsoft.com/office/drawing/2010/main" val="0"/>
              </a:ext>
            </a:extLst>
          </a:blip>
          <a:srcRect t="5809" b="5809"/>
          <a:stretch>
            <a:fillRect/>
          </a:stretch>
        </p:blipFill>
        <p:spPr/>
      </p:pic>
    </p:spTree>
    <p:extLst>
      <p:ext uri="{BB962C8B-B14F-4D97-AF65-F5344CB8AC3E}">
        <p14:creationId xmlns:p14="http://schemas.microsoft.com/office/powerpoint/2010/main" val="35999705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Geometric presentation_AAS_v3" id="{5F394A36-244E-477B-9B00-631A6705923C}" vid="{7FC6DB14-D4FF-4031-8ADB-F8536C0C40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930687-51F2-44C8-9CE6-D1B3D6E17522}">
  <ds:schemaRefs>
    <ds:schemaRef ds:uri="http://schemas.microsoft.com/sharepoint/v3/contenttype/forms"/>
  </ds:schemaRefs>
</ds:datastoreItem>
</file>

<file path=customXml/itemProps2.xml><?xml version="1.0" encoding="utf-8"?>
<ds:datastoreItem xmlns:ds="http://schemas.openxmlformats.org/officeDocument/2006/customXml" ds:itemID="{A861FE8A-8F15-409F-AF62-619C69C0D537}">
  <ds:schemaRefs>
    <ds:schemaRef ds:uri="http://purl.org/dc/dcmitype/"/>
    <ds:schemaRef ds:uri="http://schemas.microsoft.com/office/2006/metadata/properties"/>
    <ds:schemaRef ds:uri="71af3243-3dd4-4a8d-8c0d-dd76da1f02a5"/>
    <ds:schemaRef ds:uri="http://purl.org/dc/term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16c05727-aa75-4e4a-9b5f-8a80a1165891"/>
    <ds:schemaRef ds:uri="http://www.w3.org/XML/1998/namespace"/>
  </ds:schemaRefs>
</ds:datastoreItem>
</file>

<file path=customXml/itemProps3.xml><?xml version="1.0" encoding="utf-8"?>
<ds:datastoreItem xmlns:ds="http://schemas.openxmlformats.org/officeDocument/2006/customXml" ds:itemID="{29AE7CBC-C35C-4FA9-B339-59E31F30C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0</TotalTime>
  <Words>738</Words>
  <Application>Microsoft Office PowerPoint</Application>
  <PresentationFormat>Widescreen</PresentationFormat>
  <Paragraphs>129</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Corbel</vt:lpstr>
      <vt:lpstr>Times New Roman</vt:lpstr>
      <vt:lpstr>Wingdings</vt:lpstr>
      <vt:lpstr>Office Theme</vt:lpstr>
      <vt:lpstr>PRESENTATION   ON   OBSTACLE  AVOIDING ROBOT</vt:lpstr>
      <vt:lpstr>ADVISOR:  DEPARTMENT:</vt:lpstr>
      <vt:lpstr> PROJECT  CONTEXT</vt:lpstr>
      <vt:lpstr>About Us</vt:lpstr>
      <vt:lpstr>Components And Requirements</vt:lpstr>
      <vt:lpstr>Explanation Of Components</vt:lpstr>
      <vt:lpstr>Continue……..</vt:lpstr>
      <vt:lpstr>Continue……..</vt:lpstr>
      <vt:lpstr>Continue……..</vt:lpstr>
      <vt:lpstr>Continue……..</vt:lpstr>
      <vt:lpstr>Continue……..</vt:lpstr>
      <vt:lpstr>Continue……...</vt:lpstr>
      <vt:lpstr>Block Diagram</vt:lpstr>
      <vt:lpstr>Working Principle</vt:lpstr>
      <vt:lpstr>Explanation through chart</vt:lpstr>
      <vt:lpstr>Application </vt:lpstr>
      <vt:lpstr>CIRCUIT DIAGRAM(CONNECTIONS)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2020-01-11T15:00:33Z</dcterms:created>
  <dcterms:modified xsi:type="dcterms:W3CDTF">2020-01-13T15:04:23Z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